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84" r:id="rId24"/>
    <p:sldId id="285" r:id="rId25"/>
    <p:sldId id="286" r:id="rId26"/>
    <p:sldId id="293" r:id="rId27"/>
    <p:sldId id="288" r:id="rId28"/>
    <p:sldId id="289" r:id="rId29"/>
    <p:sldId id="291" r:id="rId30"/>
    <p:sldId id="292" r:id="rId31"/>
  </p:sldIdLst>
  <p:sldSz cx="9144000" cy="5143500" type="screen16x9"/>
  <p:notesSz cx="6858000" cy="9144000"/>
  <p:embeddedFontLst>
    <p:embeddedFont>
      <p:font typeface="Anaheim" panose="020B0604020202020204" charset="0"/>
      <p:regular r:id="rId33"/>
    </p:embeddedFont>
    <p:embeddedFont>
      <p:font typeface="Arimo" panose="020B0604020202020204" charset="0"/>
      <p:regular r:id="rId34"/>
      <p:bold r:id="rId35"/>
      <p:italic r:id="rId36"/>
      <p:boldItalic r:id="rId37"/>
    </p:embeddedFont>
    <p:embeddedFont>
      <p:font typeface="Bebas Neue" panose="020B0606020202050201" pitchFamily="34" charset="0"/>
      <p:regular r:id="rId38"/>
    </p:embeddedFont>
    <p:embeddedFont>
      <p:font typeface="Poppins ExtraBold" panose="00000900000000000000" pitchFamily="2" charset="0"/>
      <p:bold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jKfDDYjV+y4CAvdYcC/tkiEGdM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BE7F91-0108-4A9B-8FE3-EC30555DB431}">
  <a:tblStyle styleId="{DCBE7F91-0108-4A9B-8FE3-EC30555DB4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0" name="Google Shape;28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2e22729d5c8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2e22729d5c8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2"/>
        <p:cNvGrpSpPr/>
        <p:nvPr/>
      </p:nvGrpSpPr>
      <p:grpSpPr>
        <a:xfrm>
          <a:off x="0" y="0"/>
          <a:ext cx="0" cy="0"/>
          <a:chOff x="0" y="0"/>
          <a:chExt cx="0" cy="0"/>
        </a:xfrm>
      </p:grpSpPr>
      <p:sp>
        <p:nvSpPr>
          <p:cNvPr id="2953" name="Google Shape;2953;g2e22906b257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4" name="Google Shape;2954;g2e22906b25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2e22906b257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2e22906b25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90000"/>
              </a:lnSpc>
              <a:spcBef>
                <a:spcPts val="750"/>
              </a:spcBef>
              <a:spcAft>
                <a:spcPts val="0"/>
              </a:spcAft>
              <a:buNone/>
            </a:pPr>
            <a:r>
              <a:rPr lang="en-GB" sz="1600">
                <a:solidFill>
                  <a:srgbClr val="1C343C"/>
                </a:solidFill>
                <a:latin typeface="Arimo"/>
                <a:ea typeface="Arimo"/>
                <a:cs typeface="Arimo"/>
                <a:sym typeface="Arimo"/>
              </a:rPr>
              <a:t>A perfect score 1 is granted when both the predictions and actuals are the same, </a:t>
            </a:r>
            <a:endParaRPr sz="1600">
              <a:solidFill>
                <a:srgbClr val="1C343C"/>
              </a:solidFill>
              <a:latin typeface="Arimo"/>
              <a:ea typeface="Arimo"/>
              <a:cs typeface="Arimo"/>
              <a:sym typeface="Arimo"/>
            </a:endParaRPr>
          </a:p>
          <a:p>
            <a:pPr marL="0" lvl="0" indent="0" algn="just" rtl="0">
              <a:lnSpc>
                <a:spcPct val="90000"/>
              </a:lnSpc>
              <a:spcBef>
                <a:spcPts val="1000"/>
              </a:spcBef>
              <a:spcAft>
                <a:spcPts val="0"/>
              </a:spcAft>
              <a:buNone/>
            </a:pPr>
            <a:r>
              <a:rPr lang="en-GB" sz="1600">
                <a:solidFill>
                  <a:srgbClr val="1C343C"/>
                </a:solidFill>
                <a:latin typeface="Arimo"/>
                <a:ea typeface="Arimo"/>
                <a:cs typeface="Arimo"/>
                <a:sym typeface="Arimo"/>
              </a:rPr>
              <a:t>whereas 0 is when the predictions are very far away </a:t>
            </a:r>
            <a:endParaRPr sz="1600">
              <a:solidFill>
                <a:srgbClr val="1C343C"/>
              </a:solidFill>
              <a:latin typeface="Arimo"/>
              <a:ea typeface="Arimo"/>
              <a:cs typeface="Arimo"/>
              <a:sym typeface="Arimo"/>
            </a:endParaRPr>
          </a:p>
          <a:p>
            <a:pPr marL="457200" lvl="0" indent="-298450" algn="l" rtl="0">
              <a:spcBef>
                <a:spcPts val="1000"/>
              </a:spcBef>
              <a:spcAft>
                <a:spcPts val="0"/>
              </a:spcAft>
              <a:buClr>
                <a:schemeClr val="dk1"/>
              </a:buClr>
              <a:buSzPts val="1100"/>
              <a:buChar char="-"/>
            </a:pPr>
            <a:r>
              <a:rPr lang="en-GB">
                <a:solidFill>
                  <a:schemeClr val="dk1"/>
                </a:solidFill>
              </a:rPr>
              <a:t>CRP: predicting the reading ease of excerpts from literature</a:t>
            </a:r>
            <a:endParaRPr>
              <a:solidFill>
                <a:schemeClr val="dk1"/>
              </a:solidFill>
            </a:endParaRPr>
          </a:p>
          <a:p>
            <a:pPr marL="0" lvl="0" indent="0" algn="just" rtl="0">
              <a:lnSpc>
                <a:spcPct val="90000"/>
              </a:lnSpc>
              <a:spcBef>
                <a:spcPts val="750"/>
              </a:spcBef>
              <a:spcAft>
                <a:spcPts val="1000"/>
              </a:spcAft>
              <a:buClr>
                <a:schemeClr val="dk1"/>
              </a:buClr>
              <a:buSzPts val="1100"/>
              <a:buFont typeface="Arial"/>
              <a:buNone/>
            </a:pPr>
            <a:endParaRPr sz="1600">
              <a:solidFill>
                <a:srgbClr val="1C343C"/>
              </a:solidFill>
              <a:latin typeface="Arimo"/>
              <a:ea typeface="Arimo"/>
              <a:cs typeface="Arimo"/>
              <a:sym typeface="Arim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2e22729d0a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2e22729d0a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2e22729d5c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3" name="Google Shape;2983;g2e22729d5c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0"/>
        <p:cNvGrpSpPr/>
        <p:nvPr/>
      </p:nvGrpSpPr>
      <p:grpSpPr>
        <a:xfrm>
          <a:off x="0" y="0"/>
          <a:ext cx="0" cy="0"/>
          <a:chOff x="0" y="0"/>
          <a:chExt cx="0" cy="0"/>
        </a:xfrm>
      </p:grpSpPr>
      <p:sp>
        <p:nvSpPr>
          <p:cNvPr id="2991" name="Google Shape;2991;g2e22729d5c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2" name="Google Shape;2992;g2e22729d5c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CRP: predicting the reading ease of excerpts from literature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g2e22906b25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9" name="Google Shape;2999;g2e22906b25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2e22906b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2e22906b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3"/>
        <p:cNvGrpSpPr/>
        <p:nvPr/>
      </p:nvGrpSpPr>
      <p:grpSpPr>
        <a:xfrm>
          <a:off x="0" y="0"/>
          <a:ext cx="0" cy="0"/>
          <a:chOff x="0" y="0"/>
          <a:chExt cx="0" cy="0"/>
        </a:xfrm>
      </p:grpSpPr>
      <p:sp>
        <p:nvSpPr>
          <p:cNvPr id="3014" name="Google Shape;3014;g2e22906b25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5" name="Google Shape;3015;g2e22906b25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2e22906b2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2e22906b2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0" name="Google Shape;28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g2e22906b25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8" name="Google Shape;3028;g2e22906b25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2e22729d5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2e22729d5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g2e22729d5c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7" name="Google Shape;3047;g2e22729d5c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2e22729d0a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2e22729d0a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Nowadays, large LLM (like Mistral, Llama, Claude, Gemini, Vicuna, etc) are popular and I'm curious to see how they compare to "smaller" models like RoBERTa, BERT  on basic tasks like classification and regression!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2e22729d0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2e22729d0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g2e22729d0a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0" name="Google Shape;3110;g2e22729d0a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2e22906b25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2e22906b25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g2e22729d0a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2" name="Google Shape;3132;g2e22729d0a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2e22906b25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2e22906b2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
        <p:cNvGrpSpPr/>
        <p:nvPr/>
      </p:nvGrpSpPr>
      <p:grpSpPr>
        <a:xfrm>
          <a:off x="0" y="0"/>
          <a:ext cx="0" cy="0"/>
          <a:chOff x="0" y="0"/>
          <a:chExt cx="0" cy="0"/>
        </a:xfrm>
      </p:grpSpPr>
      <p:sp>
        <p:nvSpPr>
          <p:cNvPr id="3152" name="Google Shape;3152;g2dba2dd6856_8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3" name="Google Shape;3153;g2dba2dd6856_8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2" name="Google Shape;28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0" name="Google Shape;29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2dba2dd6856_8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7" name="Google Shape;2907;g2dba2dd6856_8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2db8fb2b868_1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2db8fb2b86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CRP: predicting the reading ease of excerpts from literature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2e22729d0ab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2e22729d0a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2e22729d5c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2" name="Google Shape;2932;g2e22729d5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g2e22729d5c8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0" name="Google Shape;2940;g2e22729d5c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CRP: predicting the reading ease of excerpts from literature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143000" y="1264595"/>
            <a:ext cx="6858000" cy="207841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9000"/>
              <a:buFont typeface="Bebas Neue"/>
              <a:buNone/>
              <a:defRPr sz="6600" b="1">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143000" y="3412063"/>
            <a:ext cx="6858000" cy="3513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600"/>
              <a:buNone/>
              <a:defRPr sz="1600">
                <a:solidFill>
                  <a:schemeClr val="dk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grpSp>
        <p:nvGrpSpPr>
          <p:cNvPr id="14" name="Google Shape;14;p15"/>
          <p:cNvGrpSpPr/>
          <p:nvPr/>
        </p:nvGrpSpPr>
        <p:grpSpPr>
          <a:xfrm>
            <a:off x="-450421" y="-383843"/>
            <a:ext cx="1507863" cy="1510278"/>
            <a:chOff x="39184" y="-151930"/>
            <a:chExt cx="1309806" cy="1311904"/>
          </a:xfrm>
        </p:grpSpPr>
        <p:sp>
          <p:nvSpPr>
            <p:cNvPr id="15" name="Google Shape;15;p15"/>
            <p:cNvSpPr/>
            <p:nvPr/>
          </p:nvSpPr>
          <p:spPr>
            <a:xfrm>
              <a:off x="1304909" y="544953"/>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16;p15"/>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15"/>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15"/>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15"/>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15"/>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15"/>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15"/>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15"/>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15"/>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15"/>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15"/>
            <p:cNvSpPr/>
            <p:nvPr/>
          </p:nvSpPr>
          <p:spPr>
            <a:xfrm>
              <a:off x="1105499" y="628915"/>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15"/>
            <p:cNvSpPr/>
            <p:nvPr/>
          </p:nvSpPr>
          <p:spPr>
            <a:xfrm>
              <a:off x="1034132" y="700282"/>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15"/>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15"/>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15"/>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31;p15"/>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 name="Google Shape;32;p15"/>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 name="Google Shape;33;p15"/>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15"/>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15"/>
            <p:cNvSpPr/>
            <p:nvPr/>
          </p:nvSpPr>
          <p:spPr>
            <a:xfrm>
              <a:off x="1046726" y="572240"/>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 name="Google Shape;36;p15"/>
            <p:cNvSpPr/>
            <p:nvPr/>
          </p:nvSpPr>
          <p:spPr>
            <a:xfrm>
              <a:off x="975359" y="643608"/>
              <a:ext cx="44081"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 name="Google Shape;37;p15"/>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 name="Google Shape;38;p15"/>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 name="Google Shape;39;p15"/>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40;p15"/>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15"/>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42;p15"/>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 name="Google Shape;43;p15"/>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 name="Google Shape;44;p15"/>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15"/>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15"/>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 name="Google Shape;47;p15"/>
            <p:cNvSpPr/>
            <p:nvPr/>
          </p:nvSpPr>
          <p:spPr>
            <a:xfrm>
              <a:off x="775949" y="727570"/>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 name="Google Shape;48;p15"/>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 name="Google Shape;49;p15"/>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 name="Google Shape;50;p15"/>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 name="Google Shape;51;p15"/>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15"/>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53;p15"/>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15"/>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55;p15"/>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 name="Google Shape;56;p15"/>
            <p:cNvSpPr/>
            <p:nvPr/>
          </p:nvSpPr>
          <p:spPr>
            <a:xfrm>
              <a:off x="717176" y="66879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 name="Google Shape;57;p15"/>
            <p:cNvSpPr/>
            <p:nvPr/>
          </p:nvSpPr>
          <p:spPr>
            <a:xfrm>
              <a:off x="647907" y="740164"/>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 name="Google Shape;58;p15"/>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 name="Google Shape;59;p15"/>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 name="Google Shape;60;p15"/>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 name="Google Shape;61;p15"/>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62;p15"/>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 name="Google Shape;63;p15"/>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 name="Google Shape;64;p15"/>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66;p15"/>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 name="Google Shape;69;p15"/>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 name="Google Shape;70;p15"/>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74;p15"/>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389725" y="765353"/>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899793" y="13983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828425" y="211205"/>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15"/>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 name="Google Shape;86;p15"/>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 name="Google Shape;87;p15"/>
            <p:cNvSpPr/>
            <p:nvPr/>
          </p:nvSpPr>
          <p:spPr>
            <a:xfrm>
              <a:off x="841020" y="81064"/>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15"/>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15"/>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 name="Google Shape;90;p15"/>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 name="Google Shape;91;p15"/>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15"/>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15"/>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 name="Google Shape;94;p15"/>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15"/>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15"/>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15"/>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98;p15"/>
            <p:cNvSpPr/>
            <p:nvPr/>
          </p:nvSpPr>
          <p:spPr>
            <a:xfrm>
              <a:off x="641610" y="167125"/>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 name="Google Shape;99;p15"/>
            <p:cNvSpPr/>
            <p:nvPr/>
          </p:nvSpPr>
          <p:spPr>
            <a:xfrm>
              <a:off x="570243" y="236393"/>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p15"/>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 name="Google Shape;103;p15"/>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 name="Google Shape;104;p15"/>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105;p15"/>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15"/>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 name="Google Shape;107;p15"/>
            <p:cNvSpPr/>
            <p:nvPr/>
          </p:nvSpPr>
          <p:spPr>
            <a:xfrm>
              <a:off x="582837" y="108352"/>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p15"/>
            <p:cNvSpPr/>
            <p:nvPr/>
          </p:nvSpPr>
          <p:spPr>
            <a:xfrm>
              <a:off x="511469" y="179719"/>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15"/>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15"/>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15"/>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15"/>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 name="Google Shape;113;p15"/>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15"/>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 name="Google Shape;115;p15"/>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p15"/>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 name="Google Shape;117;p15"/>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 name="Google Shape;118;p15"/>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15"/>
            <p:cNvSpPr/>
            <p:nvPr/>
          </p:nvSpPr>
          <p:spPr>
            <a:xfrm>
              <a:off x="312060" y="263681"/>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 name="Google Shape;120;p15"/>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 name="Google Shape;121;p15"/>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 name="Google Shape;122;p15"/>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 name="Google Shape;123;p15"/>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 name="Google Shape;124;p15"/>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 name="Google Shape;126;p15"/>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15"/>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 name="Google Shape;128;p15"/>
            <p:cNvSpPr/>
            <p:nvPr/>
          </p:nvSpPr>
          <p:spPr>
            <a:xfrm>
              <a:off x="255386" y="204908"/>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a:off x="184018" y="276275"/>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2" name="Google Shape;132;p15"/>
          <p:cNvGrpSpPr/>
          <p:nvPr/>
        </p:nvGrpSpPr>
        <p:grpSpPr>
          <a:xfrm flipH="1">
            <a:off x="8057475" y="4108380"/>
            <a:ext cx="1507863" cy="1510278"/>
            <a:chOff x="39184" y="-151930"/>
            <a:chExt cx="1309806" cy="1311904"/>
          </a:xfrm>
        </p:grpSpPr>
        <p:sp>
          <p:nvSpPr>
            <p:cNvPr id="133" name="Google Shape;133;p15"/>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 name="Google Shape;134;p15"/>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15"/>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15"/>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15"/>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15"/>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 name="Google Shape;139;p15"/>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 name="Google Shape;140;p15"/>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 name="Google Shape;141;p15"/>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15"/>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 name="Google Shape;143;p15"/>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 name="Google Shape;144;p15"/>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5"/>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15"/>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15"/>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 name="Google Shape;148;p15"/>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15"/>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15"/>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15"/>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 name="Google Shape;152;p15"/>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15"/>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15"/>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 name="Google Shape;155;p15"/>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15"/>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5"/>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 name="Google Shape;158;p15"/>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 name="Google Shape;159;p15"/>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 name="Google Shape;160;p15"/>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 name="Google Shape;161;p15"/>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15"/>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15"/>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p15"/>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15"/>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 name="Google Shape;166;p15"/>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 name="Google Shape;167;p15"/>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 name="Google Shape;168;p15"/>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 name="Google Shape;169;p15"/>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 name="Google Shape;170;p15"/>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p15"/>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 name="Google Shape;172;p15"/>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 name="Google Shape;173;p15"/>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 name="Google Shape;174;p15"/>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 name="Google Shape;175;p15"/>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 name="Google Shape;176;p15"/>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 name="Google Shape;177;p15"/>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 name="Google Shape;178;p15"/>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5"/>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0" name="Google Shape;180;p15"/>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 name="Google Shape;181;p15"/>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Google Shape;182;p15"/>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15"/>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 name="Google Shape;184;p15"/>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5" name="Google Shape;185;p15"/>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6" name="Google Shape;186;p15"/>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15"/>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15"/>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15"/>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 name="Google Shape;190;p15"/>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p15"/>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15"/>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 name="Google Shape;193;p15"/>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4" name="Google Shape;194;p15"/>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15"/>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6" name="Google Shape;196;p15"/>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 name="Google Shape;197;p15"/>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 name="Google Shape;198;p15"/>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 name="Google Shape;199;p15"/>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 name="Google Shape;200;p15"/>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15"/>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 name="Google Shape;202;p15"/>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p15"/>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 name="Google Shape;204;p15"/>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15"/>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 name="Google Shape;206;p15"/>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 name="Google Shape;207;p15"/>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15"/>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 name="Google Shape;209;p15"/>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 name="Google Shape;210;p15"/>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15"/>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 name="Google Shape;212;p15"/>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 name="Google Shape;213;p15"/>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15"/>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p15"/>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 name="Google Shape;216;p15"/>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 name="Google Shape;217;p15"/>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 name="Google Shape;218;p15"/>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 name="Google Shape;219;p15"/>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 name="Google Shape;220;p15"/>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 name="Google Shape;221;p15"/>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 name="Google Shape;222;p15"/>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 name="Google Shape;223;p15"/>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 name="Google Shape;224;p15"/>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 name="Google Shape;225;p15"/>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 name="Google Shape;226;p15"/>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 name="Google Shape;227;p15"/>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 name="Google Shape;228;p15"/>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 name="Google Shape;229;p15"/>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p15"/>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15"/>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 name="Google Shape;232;p15"/>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 name="Google Shape;233;p15"/>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 name="Google Shape;234;p15"/>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15"/>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 name="Google Shape;236;p15"/>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 name="Google Shape;237;p15"/>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 name="Google Shape;238;p15"/>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15"/>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15"/>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 name="Google Shape;241;p15"/>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 name="Google Shape;242;p15"/>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 name="Google Shape;243;p15"/>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 name="Google Shape;244;p15"/>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 name="Google Shape;245;p15"/>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 name="Google Shape;246;p15"/>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15"/>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p15"/>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 name="Google Shape;249;p15"/>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500"/>
                                        <p:tgtEl>
                                          <p:spTgt spid="1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1">
    <p:spTree>
      <p:nvGrpSpPr>
        <p:cNvPr id="1" name="Shape 1404"/>
        <p:cNvGrpSpPr/>
        <p:nvPr/>
      </p:nvGrpSpPr>
      <p:grpSpPr>
        <a:xfrm>
          <a:off x="0" y="0"/>
          <a:ext cx="0" cy="0"/>
          <a:chOff x="0" y="0"/>
          <a:chExt cx="0" cy="0"/>
        </a:xfrm>
      </p:grpSpPr>
      <p:sp>
        <p:nvSpPr>
          <p:cNvPr id="1405" name="Google Shape;1405;p57"/>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6" name="Google Shape;1406;p57"/>
          <p:cNvSpPr/>
          <p:nvPr/>
        </p:nvSpPr>
        <p:spPr>
          <a:xfrm>
            <a:off x="8420420" y="4398962"/>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407" name="Google Shape;1407;p57"/>
          <p:cNvGrpSpPr/>
          <p:nvPr/>
        </p:nvGrpSpPr>
        <p:grpSpPr>
          <a:xfrm>
            <a:off x="-481750" y="4102338"/>
            <a:ext cx="1507863" cy="1510278"/>
            <a:chOff x="39184" y="-151930"/>
            <a:chExt cx="1309806" cy="1311904"/>
          </a:xfrm>
        </p:grpSpPr>
        <p:sp>
          <p:nvSpPr>
            <p:cNvPr id="1408" name="Google Shape;1408;p57"/>
            <p:cNvSpPr/>
            <p:nvPr/>
          </p:nvSpPr>
          <p:spPr>
            <a:xfrm>
              <a:off x="1304909" y="544953"/>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9" name="Google Shape;1409;p57"/>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0" name="Google Shape;1410;p57"/>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1" name="Google Shape;1411;p57"/>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2" name="Google Shape;1412;p57"/>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3" name="Google Shape;1413;p57"/>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4" name="Google Shape;1414;p57"/>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5" name="Google Shape;1415;p57"/>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6" name="Google Shape;1416;p57"/>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7" name="Google Shape;1417;p57"/>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8" name="Google Shape;1418;p57"/>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9" name="Google Shape;1419;p57"/>
            <p:cNvSpPr/>
            <p:nvPr/>
          </p:nvSpPr>
          <p:spPr>
            <a:xfrm>
              <a:off x="1105499" y="628915"/>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0" name="Google Shape;1420;p57"/>
            <p:cNvSpPr/>
            <p:nvPr/>
          </p:nvSpPr>
          <p:spPr>
            <a:xfrm>
              <a:off x="1034132" y="700282"/>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1" name="Google Shape;1421;p57"/>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2" name="Google Shape;1422;p57"/>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3" name="Google Shape;1423;p57"/>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4" name="Google Shape;1424;p57"/>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57"/>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6" name="Google Shape;1426;p57"/>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7" name="Google Shape;1427;p57"/>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8" name="Google Shape;1428;p57"/>
            <p:cNvSpPr/>
            <p:nvPr/>
          </p:nvSpPr>
          <p:spPr>
            <a:xfrm>
              <a:off x="1046726" y="572240"/>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9" name="Google Shape;1429;p57"/>
            <p:cNvSpPr/>
            <p:nvPr/>
          </p:nvSpPr>
          <p:spPr>
            <a:xfrm>
              <a:off x="975359" y="643608"/>
              <a:ext cx="44081"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0" name="Google Shape;1430;p57"/>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1" name="Google Shape;1431;p57"/>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2" name="Google Shape;1432;p57"/>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57"/>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4" name="Google Shape;1434;p57"/>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5" name="Google Shape;1435;p57"/>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6" name="Google Shape;1436;p57"/>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7" name="Google Shape;1437;p57"/>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8" name="Google Shape;1438;p57"/>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9" name="Google Shape;1439;p57"/>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0" name="Google Shape;1440;p57"/>
            <p:cNvSpPr/>
            <p:nvPr/>
          </p:nvSpPr>
          <p:spPr>
            <a:xfrm>
              <a:off x="775949" y="727570"/>
              <a:ext cx="44080"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1" name="Google Shape;1441;p57"/>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2" name="Google Shape;1442;p57"/>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3" name="Google Shape;1443;p57"/>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4" name="Google Shape;1444;p57"/>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5" name="Google Shape;1445;p57"/>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6" name="Google Shape;1446;p57"/>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7" name="Google Shape;1447;p57"/>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8" name="Google Shape;1448;p57"/>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9" name="Google Shape;1449;p57"/>
            <p:cNvSpPr/>
            <p:nvPr/>
          </p:nvSpPr>
          <p:spPr>
            <a:xfrm>
              <a:off x="717176" y="668797"/>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0" name="Google Shape;1450;p57"/>
            <p:cNvSpPr/>
            <p:nvPr/>
          </p:nvSpPr>
          <p:spPr>
            <a:xfrm>
              <a:off x="647907" y="740164"/>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1" name="Google Shape;1451;p57"/>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2" name="Google Shape;1452;p57"/>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3" name="Google Shape;1453;p57"/>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4" name="Google Shape;1454;p57"/>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5" name="Google Shape;1455;p57"/>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6" name="Google Shape;1456;p57"/>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7" name="Google Shape;1457;p57"/>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8" name="Google Shape;1458;p57"/>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9" name="Google Shape;1459;p57"/>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0" name="Google Shape;1460;p57"/>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1" name="Google Shape;1461;p57"/>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2" name="Google Shape;1462;p57"/>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3" name="Google Shape;1463;p57"/>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4" name="Google Shape;1464;p57"/>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5" name="Google Shape;1465;p57"/>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6" name="Google Shape;1466;p57"/>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7" name="Google Shape;1467;p57"/>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8" name="Google Shape;1468;p57"/>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57"/>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0" name="Google Shape;1470;p57"/>
            <p:cNvSpPr/>
            <p:nvPr/>
          </p:nvSpPr>
          <p:spPr>
            <a:xfrm>
              <a:off x="389725" y="765353"/>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1" name="Google Shape;1471;p57"/>
            <p:cNvSpPr/>
            <p:nvPr/>
          </p:nvSpPr>
          <p:spPr>
            <a:xfrm>
              <a:off x="899793" y="139837"/>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2" name="Google Shape;1472;p57"/>
            <p:cNvSpPr/>
            <p:nvPr/>
          </p:nvSpPr>
          <p:spPr>
            <a:xfrm>
              <a:off x="828425" y="211205"/>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3" name="Google Shape;1473;p57"/>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4" name="Google Shape;1474;p57"/>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5" name="Google Shape;1475;p57"/>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6" name="Google Shape;1476;p57"/>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7" name="Google Shape;1477;p57"/>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8" name="Google Shape;1478;p57"/>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9" name="Google Shape;1479;p57"/>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0" name="Google Shape;1480;p57"/>
            <p:cNvSpPr/>
            <p:nvPr/>
          </p:nvSpPr>
          <p:spPr>
            <a:xfrm>
              <a:off x="841020" y="81064"/>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1" name="Google Shape;1481;p57"/>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2" name="Google Shape;1482;p57"/>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3" name="Google Shape;1483;p57"/>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4" name="Google Shape;1484;p57"/>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5" name="Google Shape;1485;p57"/>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6" name="Google Shape;1486;p57"/>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7" name="Google Shape;1487;p57"/>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8" name="Google Shape;1488;p57"/>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9" name="Google Shape;1489;p57"/>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0" name="Google Shape;1490;p57"/>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1" name="Google Shape;1491;p57"/>
            <p:cNvSpPr/>
            <p:nvPr/>
          </p:nvSpPr>
          <p:spPr>
            <a:xfrm>
              <a:off x="641610" y="167125"/>
              <a:ext cx="44080"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2" name="Google Shape;1492;p57"/>
            <p:cNvSpPr/>
            <p:nvPr/>
          </p:nvSpPr>
          <p:spPr>
            <a:xfrm>
              <a:off x="570243" y="236393"/>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3" name="Google Shape;1493;p57"/>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4" name="Google Shape;1494;p57"/>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5" name="Google Shape;1495;p57"/>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6" name="Google Shape;1496;p57"/>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7" name="Google Shape;1497;p57"/>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8" name="Google Shape;1498;p57"/>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9" name="Google Shape;1499;p57"/>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0" name="Google Shape;1500;p57"/>
            <p:cNvSpPr/>
            <p:nvPr/>
          </p:nvSpPr>
          <p:spPr>
            <a:xfrm>
              <a:off x="582837" y="108352"/>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1" name="Google Shape;1501;p57"/>
            <p:cNvSpPr/>
            <p:nvPr/>
          </p:nvSpPr>
          <p:spPr>
            <a:xfrm>
              <a:off x="511469" y="179719"/>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2" name="Google Shape;1502;p57"/>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3" name="Google Shape;1503;p57"/>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4" name="Google Shape;1504;p57"/>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5" name="Google Shape;1505;p57"/>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6" name="Google Shape;1506;p57"/>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7" name="Google Shape;1507;p57"/>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8" name="Google Shape;1508;p57"/>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9" name="Google Shape;1509;p57"/>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0" name="Google Shape;1510;p57"/>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1" name="Google Shape;1511;p57"/>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2" name="Google Shape;1512;p57"/>
            <p:cNvSpPr/>
            <p:nvPr/>
          </p:nvSpPr>
          <p:spPr>
            <a:xfrm>
              <a:off x="312060" y="263681"/>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57"/>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4" name="Google Shape;1514;p57"/>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5" name="Google Shape;1515;p57"/>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6" name="Google Shape;1516;p57"/>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7" name="Google Shape;1517;p57"/>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8" name="Google Shape;1518;p57"/>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9" name="Google Shape;1519;p57"/>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0" name="Google Shape;1520;p57"/>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1" name="Google Shape;1521;p57"/>
            <p:cNvSpPr/>
            <p:nvPr/>
          </p:nvSpPr>
          <p:spPr>
            <a:xfrm>
              <a:off x="255386" y="204908"/>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2" name="Google Shape;1522;p57"/>
            <p:cNvSpPr/>
            <p:nvPr/>
          </p:nvSpPr>
          <p:spPr>
            <a:xfrm>
              <a:off x="184018" y="276275"/>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3" name="Google Shape;1523;p57"/>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4" name="Google Shape;1524;p57"/>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25" name="Google Shape;1525;p57"/>
          <p:cNvGrpSpPr/>
          <p:nvPr/>
        </p:nvGrpSpPr>
        <p:grpSpPr>
          <a:xfrm flipH="1">
            <a:off x="8632886" y="-120502"/>
            <a:ext cx="1507863" cy="1510278"/>
            <a:chOff x="39184" y="-151930"/>
            <a:chExt cx="1309806" cy="1311904"/>
          </a:xfrm>
        </p:grpSpPr>
        <p:sp>
          <p:nvSpPr>
            <p:cNvPr id="1526" name="Google Shape;1526;p57"/>
            <p:cNvSpPr/>
            <p:nvPr/>
          </p:nvSpPr>
          <p:spPr>
            <a:xfrm>
              <a:off x="1304909" y="544953"/>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7" name="Google Shape;1527;p57"/>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8" name="Google Shape;1528;p57"/>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9" name="Google Shape;1529;p57"/>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0" name="Google Shape;1530;p57"/>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1" name="Google Shape;1531;p57"/>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2" name="Google Shape;1532;p57"/>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3" name="Google Shape;1533;p57"/>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4" name="Google Shape;1534;p57"/>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5" name="Google Shape;1535;p57"/>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6" name="Google Shape;1536;p57"/>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7" name="Google Shape;1537;p57"/>
            <p:cNvSpPr/>
            <p:nvPr/>
          </p:nvSpPr>
          <p:spPr>
            <a:xfrm>
              <a:off x="1105499" y="628915"/>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8" name="Google Shape;1538;p57"/>
            <p:cNvSpPr/>
            <p:nvPr/>
          </p:nvSpPr>
          <p:spPr>
            <a:xfrm>
              <a:off x="1034132" y="700282"/>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9" name="Google Shape;1539;p57"/>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0" name="Google Shape;1540;p57"/>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1" name="Google Shape;1541;p57"/>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2" name="Google Shape;1542;p57"/>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3" name="Google Shape;1543;p57"/>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4" name="Google Shape;1544;p57"/>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5" name="Google Shape;1545;p57"/>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6" name="Google Shape;1546;p57"/>
            <p:cNvSpPr/>
            <p:nvPr/>
          </p:nvSpPr>
          <p:spPr>
            <a:xfrm>
              <a:off x="1046726" y="572240"/>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7" name="Google Shape;1547;p57"/>
            <p:cNvSpPr/>
            <p:nvPr/>
          </p:nvSpPr>
          <p:spPr>
            <a:xfrm>
              <a:off x="975359" y="643608"/>
              <a:ext cx="44081"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8" name="Google Shape;1548;p57"/>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9" name="Google Shape;1549;p57"/>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0" name="Google Shape;1550;p57"/>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1" name="Google Shape;1551;p57"/>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2" name="Google Shape;1552;p57"/>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3" name="Google Shape;1553;p57"/>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4" name="Google Shape;1554;p57"/>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5" name="Google Shape;1555;p57"/>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6" name="Google Shape;1556;p57"/>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57"/>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8" name="Google Shape;1558;p57"/>
            <p:cNvSpPr/>
            <p:nvPr/>
          </p:nvSpPr>
          <p:spPr>
            <a:xfrm>
              <a:off x="775949" y="727570"/>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9" name="Google Shape;1559;p57"/>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0" name="Google Shape;1560;p57"/>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1" name="Google Shape;1561;p57"/>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2" name="Google Shape;1562;p57"/>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3" name="Google Shape;1563;p57"/>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4" name="Google Shape;1564;p57"/>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5" name="Google Shape;1565;p57"/>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6" name="Google Shape;1566;p57"/>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7" name="Google Shape;1567;p57"/>
            <p:cNvSpPr/>
            <p:nvPr/>
          </p:nvSpPr>
          <p:spPr>
            <a:xfrm>
              <a:off x="717176" y="66879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8" name="Google Shape;1568;p57"/>
            <p:cNvSpPr/>
            <p:nvPr/>
          </p:nvSpPr>
          <p:spPr>
            <a:xfrm>
              <a:off x="647907" y="740164"/>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9" name="Google Shape;1569;p57"/>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0" name="Google Shape;1570;p57"/>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1" name="Google Shape;1571;p57"/>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2" name="Google Shape;1572;p57"/>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3" name="Google Shape;1573;p57"/>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4" name="Google Shape;1574;p57"/>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5" name="Google Shape;1575;p57"/>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6" name="Google Shape;1576;p57"/>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7" name="Google Shape;1577;p57"/>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8" name="Google Shape;1578;p57"/>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9" name="Google Shape;1579;p57"/>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0" name="Google Shape;1580;p57"/>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1" name="Google Shape;1581;p57"/>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2" name="Google Shape;1582;p57"/>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3" name="Google Shape;1583;p57"/>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4" name="Google Shape;1584;p57"/>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5" name="Google Shape;1585;p57"/>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6" name="Google Shape;1586;p57"/>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7" name="Google Shape;1587;p57"/>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8" name="Google Shape;1588;p57"/>
            <p:cNvSpPr/>
            <p:nvPr/>
          </p:nvSpPr>
          <p:spPr>
            <a:xfrm>
              <a:off x="389725" y="765353"/>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9" name="Google Shape;1589;p57"/>
            <p:cNvSpPr/>
            <p:nvPr/>
          </p:nvSpPr>
          <p:spPr>
            <a:xfrm>
              <a:off x="899793" y="13983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0" name="Google Shape;1590;p57"/>
            <p:cNvSpPr/>
            <p:nvPr/>
          </p:nvSpPr>
          <p:spPr>
            <a:xfrm>
              <a:off x="828425" y="211205"/>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1" name="Google Shape;1591;p57"/>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2" name="Google Shape;1592;p57"/>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3" name="Google Shape;1593;p57"/>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4" name="Google Shape;1594;p57"/>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5" name="Google Shape;1595;p57"/>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6" name="Google Shape;1596;p57"/>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7" name="Google Shape;1597;p57"/>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8" name="Google Shape;1598;p57"/>
            <p:cNvSpPr/>
            <p:nvPr/>
          </p:nvSpPr>
          <p:spPr>
            <a:xfrm>
              <a:off x="841020" y="81064"/>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9" name="Google Shape;1599;p57"/>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0" name="Google Shape;1600;p57"/>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57"/>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2" name="Google Shape;1602;p57"/>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3" name="Google Shape;1603;p57"/>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4" name="Google Shape;1604;p57"/>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5" name="Google Shape;1605;p57"/>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6" name="Google Shape;1606;p57"/>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7" name="Google Shape;1607;p57"/>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8" name="Google Shape;1608;p57"/>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9" name="Google Shape;1609;p57"/>
            <p:cNvSpPr/>
            <p:nvPr/>
          </p:nvSpPr>
          <p:spPr>
            <a:xfrm>
              <a:off x="641610" y="167125"/>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0" name="Google Shape;1610;p57"/>
            <p:cNvSpPr/>
            <p:nvPr/>
          </p:nvSpPr>
          <p:spPr>
            <a:xfrm>
              <a:off x="570243" y="236393"/>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1" name="Google Shape;1611;p57"/>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2" name="Google Shape;1612;p57"/>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3" name="Google Shape;1613;p57"/>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4" name="Google Shape;1614;p57"/>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5" name="Google Shape;1615;p57"/>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6" name="Google Shape;1616;p57"/>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7" name="Google Shape;1617;p57"/>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8" name="Google Shape;1618;p57"/>
            <p:cNvSpPr/>
            <p:nvPr/>
          </p:nvSpPr>
          <p:spPr>
            <a:xfrm>
              <a:off x="582837" y="108352"/>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9" name="Google Shape;1619;p57"/>
            <p:cNvSpPr/>
            <p:nvPr/>
          </p:nvSpPr>
          <p:spPr>
            <a:xfrm>
              <a:off x="511469" y="179719"/>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0" name="Google Shape;1620;p57"/>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1" name="Google Shape;1621;p57"/>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2" name="Google Shape;1622;p57"/>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3" name="Google Shape;1623;p57"/>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4" name="Google Shape;1624;p57"/>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5" name="Google Shape;1625;p57"/>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6" name="Google Shape;1626;p57"/>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7" name="Google Shape;1627;p57"/>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8" name="Google Shape;1628;p57"/>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9" name="Google Shape;1629;p57"/>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0" name="Google Shape;1630;p57"/>
            <p:cNvSpPr/>
            <p:nvPr/>
          </p:nvSpPr>
          <p:spPr>
            <a:xfrm>
              <a:off x="312060" y="263681"/>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1" name="Google Shape;1631;p57"/>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2" name="Google Shape;1632;p57"/>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3" name="Google Shape;1633;p57"/>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4" name="Google Shape;1634;p57"/>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5" name="Google Shape;1635;p57"/>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6" name="Google Shape;1636;p57"/>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7" name="Google Shape;1637;p57"/>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8" name="Google Shape;1638;p57"/>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9" name="Google Shape;1639;p57"/>
            <p:cNvSpPr/>
            <p:nvPr/>
          </p:nvSpPr>
          <p:spPr>
            <a:xfrm>
              <a:off x="255386" y="204908"/>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0" name="Google Shape;1640;p57"/>
            <p:cNvSpPr/>
            <p:nvPr/>
          </p:nvSpPr>
          <p:spPr>
            <a:xfrm>
              <a:off x="184018" y="276275"/>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1" name="Google Shape;1641;p57"/>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2" name="Google Shape;1642;p57"/>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43" name="Google Shape;1643;p57"/>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naheim"/>
                <a:ea typeface="Anaheim"/>
                <a:cs typeface="Anaheim"/>
                <a:sym typeface="Anaheim"/>
              </a:defRPr>
            </a:lvl1pPr>
            <a:lvl2pPr lvl="1">
              <a:buNone/>
              <a:defRPr sz="1300">
                <a:solidFill>
                  <a:schemeClr val="dk1"/>
                </a:solidFill>
                <a:latin typeface="Anaheim"/>
                <a:ea typeface="Anaheim"/>
                <a:cs typeface="Anaheim"/>
                <a:sym typeface="Anaheim"/>
              </a:defRPr>
            </a:lvl2pPr>
            <a:lvl3pPr lvl="2">
              <a:buNone/>
              <a:defRPr sz="1300">
                <a:solidFill>
                  <a:schemeClr val="dk1"/>
                </a:solidFill>
                <a:latin typeface="Anaheim"/>
                <a:ea typeface="Anaheim"/>
                <a:cs typeface="Anaheim"/>
                <a:sym typeface="Anaheim"/>
              </a:defRPr>
            </a:lvl3pPr>
            <a:lvl4pPr lvl="3">
              <a:buNone/>
              <a:defRPr sz="1300">
                <a:solidFill>
                  <a:schemeClr val="dk1"/>
                </a:solidFill>
                <a:latin typeface="Anaheim"/>
                <a:ea typeface="Anaheim"/>
                <a:cs typeface="Anaheim"/>
                <a:sym typeface="Anaheim"/>
              </a:defRPr>
            </a:lvl4pPr>
            <a:lvl5pPr lvl="4">
              <a:buNone/>
              <a:defRPr sz="1300">
                <a:solidFill>
                  <a:schemeClr val="dk1"/>
                </a:solidFill>
                <a:latin typeface="Anaheim"/>
                <a:ea typeface="Anaheim"/>
                <a:cs typeface="Anaheim"/>
                <a:sym typeface="Anaheim"/>
              </a:defRPr>
            </a:lvl5pPr>
            <a:lvl6pPr lvl="5">
              <a:buNone/>
              <a:defRPr sz="1300">
                <a:solidFill>
                  <a:schemeClr val="dk1"/>
                </a:solidFill>
                <a:latin typeface="Anaheim"/>
                <a:ea typeface="Anaheim"/>
                <a:cs typeface="Anaheim"/>
                <a:sym typeface="Anaheim"/>
              </a:defRPr>
            </a:lvl6pPr>
            <a:lvl7pPr lvl="6">
              <a:buNone/>
              <a:defRPr sz="1300">
                <a:solidFill>
                  <a:schemeClr val="dk1"/>
                </a:solidFill>
                <a:latin typeface="Anaheim"/>
                <a:ea typeface="Anaheim"/>
                <a:cs typeface="Anaheim"/>
                <a:sym typeface="Anaheim"/>
              </a:defRPr>
            </a:lvl7pPr>
            <a:lvl8pPr lvl="7">
              <a:buNone/>
              <a:defRPr sz="1300">
                <a:solidFill>
                  <a:schemeClr val="dk1"/>
                </a:solidFill>
                <a:latin typeface="Anaheim"/>
                <a:ea typeface="Anaheim"/>
                <a:cs typeface="Anaheim"/>
                <a:sym typeface="Anaheim"/>
              </a:defRPr>
            </a:lvl8pPr>
            <a:lvl9pPr lvl="8">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06"/>
                                        </p:tgtEl>
                                        <p:attrNameLst>
                                          <p:attrName>style.visibility</p:attrName>
                                        </p:attrNameLst>
                                      </p:cBhvr>
                                      <p:to>
                                        <p:strVal val="visible"/>
                                      </p:to>
                                    </p:set>
                                    <p:anim calcmode="lin" valueType="num">
                                      <p:cBhvr additive="base">
                                        <p:cTn id="7" dur="500"/>
                                        <p:tgtEl>
                                          <p:spTgt spid="140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1407"/>
                                        </p:tgtEl>
                                        <p:attrNameLst>
                                          <p:attrName>style.visibility</p:attrName>
                                        </p:attrNameLst>
                                      </p:cBhvr>
                                      <p:to>
                                        <p:strVal val="visible"/>
                                      </p:to>
                                    </p:set>
                                    <p:anim calcmode="lin" valueType="num">
                                      <p:cBhvr additive="base">
                                        <p:cTn id="10" dur="500"/>
                                        <p:tgtEl>
                                          <p:spTgt spid="140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525"/>
                                        </p:tgtEl>
                                        <p:attrNameLst>
                                          <p:attrName>style.visibility</p:attrName>
                                        </p:attrNameLst>
                                      </p:cBhvr>
                                      <p:to>
                                        <p:strVal val="visible"/>
                                      </p:to>
                                    </p:set>
                                    <p:anim calcmode="lin" valueType="num">
                                      <p:cBhvr additive="base">
                                        <p:cTn id="13" dur="500"/>
                                        <p:tgtEl>
                                          <p:spTgt spid="15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44"/>
        <p:cNvGrpSpPr/>
        <p:nvPr/>
      </p:nvGrpSpPr>
      <p:grpSpPr>
        <a:xfrm>
          <a:off x="0" y="0"/>
          <a:ext cx="0" cy="0"/>
          <a:chOff x="0" y="0"/>
          <a:chExt cx="0" cy="0"/>
        </a:xfrm>
      </p:grpSpPr>
      <p:sp>
        <p:nvSpPr>
          <p:cNvPr id="1645" name="Google Shape;1645;p24"/>
          <p:cNvSpPr txBox="1">
            <a:spLocks noGrp="1"/>
          </p:cNvSpPr>
          <p:nvPr>
            <p:ph type="title"/>
          </p:nvPr>
        </p:nvSpPr>
        <p:spPr>
          <a:xfrm>
            <a:off x="1977957" y="552451"/>
            <a:ext cx="5188086" cy="115541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9000"/>
              <a:buFont typeface="Bebas Neue"/>
              <a:buNone/>
              <a:defRPr sz="8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6" name="Google Shape;1646;p24"/>
          <p:cNvSpPr txBox="1"/>
          <p:nvPr/>
        </p:nvSpPr>
        <p:spPr>
          <a:xfrm>
            <a:off x="2210700" y="3817988"/>
            <a:ext cx="4718700" cy="61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chemeClr val="dk1"/>
              </a:buClr>
              <a:buSzPts val="1200"/>
              <a:buFont typeface="Anaheim"/>
              <a:buNone/>
            </a:pPr>
            <a:r>
              <a:rPr lang="en-GB" sz="1000" b="1" i="0" u="none" strike="noStrike" cap="none">
                <a:solidFill>
                  <a:schemeClr val="dk1"/>
                </a:solidFill>
                <a:latin typeface="Arimo"/>
                <a:ea typeface="Arimo"/>
                <a:cs typeface="Arimo"/>
                <a:sym typeface="Arimo"/>
              </a:rPr>
              <a:t>CREDITS</a:t>
            </a:r>
            <a:r>
              <a:rPr lang="en-GB" sz="1000" b="0" i="0" u="none" strike="noStrike" cap="none">
                <a:solidFill>
                  <a:schemeClr val="dk1"/>
                </a:solidFill>
                <a:latin typeface="Arimo"/>
                <a:ea typeface="Arimo"/>
                <a:cs typeface="Arimo"/>
                <a:sym typeface="Arimo"/>
              </a:rPr>
              <a:t>: This presentation template was created by </a:t>
            </a:r>
            <a:r>
              <a:rPr lang="en-GB" sz="1000" b="1" i="0" u="none" strike="noStrike" cap="none">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GB" sz="1000" b="0" i="0" u="none" strike="noStrike" cap="none">
                <a:solidFill>
                  <a:schemeClr val="dk1"/>
                </a:solidFill>
                <a:latin typeface="Arimo"/>
                <a:ea typeface="Arimo"/>
                <a:cs typeface="Arimo"/>
                <a:sym typeface="Arimo"/>
              </a:rPr>
              <a:t>, including icons by </a:t>
            </a:r>
            <a:r>
              <a:rPr lang="en-GB" sz="1000" b="1" i="0" u="none" strike="noStrike" cap="none">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GB" sz="1000" b="0" i="0" u="none" strike="noStrike" cap="none">
                <a:solidFill>
                  <a:schemeClr val="dk1"/>
                </a:solidFill>
                <a:latin typeface="Arimo"/>
                <a:ea typeface="Arimo"/>
                <a:cs typeface="Arimo"/>
                <a:sym typeface="Arimo"/>
              </a:rPr>
              <a:t>, infographics &amp; images by </a:t>
            </a:r>
            <a:r>
              <a:rPr lang="en-GB" sz="1000" b="1" i="0" u="none" strike="noStrike" cap="none">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000" b="1" i="0" u="none" strike="noStrike" cap="none">
              <a:solidFill>
                <a:schemeClr val="dk1"/>
              </a:solidFill>
              <a:latin typeface="Arimo"/>
              <a:ea typeface="Arimo"/>
              <a:cs typeface="Arimo"/>
              <a:sym typeface="Arimo"/>
            </a:endParaRPr>
          </a:p>
        </p:txBody>
      </p:sp>
      <p:sp>
        <p:nvSpPr>
          <p:cNvPr id="1647" name="Google Shape;1647;p24"/>
          <p:cNvSpPr txBox="1">
            <a:spLocks noGrp="1"/>
          </p:cNvSpPr>
          <p:nvPr>
            <p:ph type="body" idx="1"/>
          </p:nvPr>
        </p:nvSpPr>
        <p:spPr>
          <a:xfrm>
            <a:off x="1977957" y="1558712"/>
            <a:ext cx="5188086" cy="103533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dk1"/>
              </a:buClr>
              <a:buSzPts val="1600"/>
              <a:buNone/>
              <a:defRPr sz="1600">
                <a:latin typeface="Arimo"/>
                <a:ea typeface="Arimo"/>
                <a:cs typeface="Arimo"/>
                <a:sym typeface="Arimo"/>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648" name="Google Shape;1648;p24"/>
          <p:cNvSpPr/>
          <p:nvPr/>
        </p:nvSpPr>
        <p:spPr>
          <a:xfrm rot="5400000">
            <a:off x="8403036" y="4402536"/>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649" name="Google Shape;1649;p24"/>
          <p:cNvGrpSpPr/>
          <p:nvPr/>
        </p:nvGrpSpPr>
        <p:grpSpPr>
          <a:xfrm>
            <a:off x="7651053" y="395748"/>
            <a:ext cx="1658248" cy="1282517"/>
            <a:chOff x="5136226" y="2246221"/>
            <a:chExt cx="1254126" cy="969962"/>
          </a:xfrm>
        </p:grpSpPr>
        <p:sp>
          <p:nvSpPr>
            <p:cNvPr id="1650" name="Google Shape;1650;p24"/>
            <p:cNvSpPr/>
            <p:nvPr/>
          </p:nvSpPr>
          <p:spPr>
            <a:xfrm>
              <a:off x="5448964" y="2246221"/>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1" name="Google Shape;1651;p24"/>
            <p:cNvSpPr/>
            <p:nvPr/>
          </p:nvSpPr>
          <p:spPr>
            <a:xfrm>
              <a:off x="5136226" y="2558958"/>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2" name="Google Shape;1652;p24"/>
            <p:cNvSpPr/>
            <p:nvPr/>
          </p:nvSpPr>
          <p:spPr>
            <a:xfrm>
              <a:off x="5521989" y="2570071"/>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3" name="Google Shape;1653;p24"/>
            <p:cNvSpPr/>
            <p:nvPr/>
          </p:nvSpPr>
          <p:spPr>
            <a:xfrm>
              <a:off x="5604539" y="2487521"/>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54" name="Google Shape;1654;p24"/>
          <p:cNvSpPr/>
          <p:nvPr/>
        </p:nvSpPr>
        <p:spPr>
          <a:xfrm>
            <a:off x="8403036" y="3661572"/>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655" name="Google Shape;1655;p24"/>
          <p:cNvGrpSpPr/>
          <p:nvPr/>
        </p:nvGrpSpPr>
        <p:grpSpPr>
          <a:xfrm>
            <a:off x="-333224" y="2817587"/>
            <a:ext cx="2187206" cy="2789633"/>
            <a:chOff x="3700202" y="2700338"/>
            <a:chExt cx="1654175" cy="2109788"/>
          </a:xfrm>
        </p:grpSpPr>
        <p:sp>
          <p:nvSpPr>
            <p:cNvPr id="1656" name="Google Shape;1656;p24"/>
            <p:cNvSpPr/>
            <p:nvPr/>
          </p:nvSpPr>
          <p:spPr>
            <a:xfrm>
              <a:off x="3700202" y="2700338"/>
              <a:ext cx="1654175" cy="2109788"/>
            </a:xfrm>
            <a:custGeom>
              <a:avLst/>
              <a:gdLst/>
              <a:ahLst/>
              <a:cxnLst/>
              <a:rect l="l" t="t" r="r" b="b"/>
              <a:pathLst>
                <a:path w="50004" h="63780" extrusionOk="0">
                  <a:moveTo>
                    <a:pt x="50004" y="50004"/>
                  </a:moveTo>
                  <a:lnTo>
                    <a:pt x="0" y="0"/>
                  </a:lnTo>
                  <a:lnTo>
                    <a:pt x="79" y="29993"/>
                  </a:lnTo>
                  <a:lnTo>
                    <a:pt x="33867" y="63780"/>
                  </a:lnTo>
                  <a:lnTo>
                    <a:pt x="50001" y="63703"/>
                  </a:lnTo>
                  <a:lnTo>
                    <a:pt x="50004" y="5000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7" name="Google Shape;1657;p24"/>
            <p:cNvSpPr/>
            <p:nvPr/>
          </p:nvSpPr>
          <p:spPr>
            <a:xfrm>
              <a:off x="3703377" y="3690938"/>
              <a:ext cx="1117600" cy="1117600"/>
            </a:xfrm>
            <a:custGeom>
              <a:avLst/>
              <a:gdLst/>
              <a:ahLst/>
              <a:cxnLst/>
              <a:rect l="l" t="t" r="r" b="b"/>
              <a:pathLst>
                <a:path w="33788" h="33787" extrusionOk="0">
                  <a:moveTo>
                    <a:pt x="0" y="0"/>
                  </a:moveTo>
                  <a:lnTo>
                    <a:pt x="33788" y="33787"/>
                  </a:lnTo>
                  <a:lnTo>
                    <a:pt x="36" y="33751"/>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8" name="Google Shape;1658;p24"/>
            <p:cNvSpPr/>
            <p:nvPr/>
          </p:nvSpPr>
          <p:spPr>
            <a:xfrm>
              <a:off x="4057390" y="3656013"/>
              <a:ext cx="935038" cy="652463"/>
            </a:xfrm>
            <a:custGeom>
              <a:avLst/>
              <a:gdLst/>
              <a:ahLst/>
              <a:cxnLst/>
              <a:rect l="l" t="t" r="r" b="b"/>
              <a:pathLst>
                <a:path w="28281" h="19728" extrusionOk="0">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9" name="Google Shape;1659;p24"/>
            <p:cNvSpPr/>
            <p:nvPr/>
          </p:nvSpPr>
          <p:spPr>
            <a:xfrm>
              <a:off x="3746240" y="3967163"/>
              <a:ext cx="935038" cy="652463"/>
            </a:xfrm>
            <a:custGeom>
              <a:avLst/>
              <a:gdLst/>
              <a:ahLst/>
              <a:cxnLst/>
              <a:rect l="l" t="t" r="r" b="b"/>
              <a:pathLst>
                <a:path w="28281" h="19727" extrusionOk="0">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0" name="Google Shape;1660;p24"/>
            <p:cNvSpPr/>
            <p:nvPr/>
          </p:nvSpPr>
          <p:spPr>
            <a:xfrm>
              <a:off x="4128827" y="3976688"/>
              <a:ext cx="401638" cy="401638"/>
            </a:xfrm>
            <a:custGeom>
              <a:avLst/>
              <a:gdLst/>
              <a:ahLst/>
              <a:cxnLst/>
              <a:rect l="l" t="t" r="r" b="b"/>
              <a:pathLst>
                <a:path w="12133" h="12133" extrusionOk="0">
                  <a:moveTo>
                    <a:pt x="2647" y="9486"/>
                  </a:moveTo>
                  <a:cubicBezTo>
                    <a:pt x="5261" y="12100"/>
                    <a:pt x="9471" y="12133"/>
                    <a:pt x="12133" y="9597"/>
                  </a:cubicBezTo>
                  <a:lnTo>
                    <a:pt x="2536" y="0"/>
                  </a:lnTo>
                  <a:cubicBezTo>
                    <a:pt x="0" y="2662"/>
                    <a:pt x="33" y="6872"/>
                    <a:pt x="2647" y="94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1" name="Google Shape;1661;p24"/>
            <p:cNvSpPr/>
            <p:nvPr/>
          </p:nvSpPr>
          <p:spPr>
            <a:xfrm>
              <a:off x="4211377" y="3895725"/>
              <a:ext cx="401638" cy="401638"/>
            </a:xfrm>
            <a:custGeom>
              <a:avLst/>
              <a:gdLst/>
              <a:ahLst/>
              <a:cxnLst/>
              <a:rect l="l" t="t" r="r" b="b"/>
              <a:pathLst>
                <a:path w="12133" h="12133" extrusionOk="0">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62" name="Google Shape;1662;p24"/>
          <p:cNvSpPr/>
          <p:nvPr/>
        </p:nvSpPr>
        <p:spPr>
          <a:xfrm>
            <a:off x="7659258" y="4402536"/>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663" name="Google Shape;1663;p24"/>
          <p:cNvGrpSpPr/>
          <p:nvPr/>
        </p:nvGrpSpPr>
        <p:grpSpPr>
          <a:xfrm>
            <a:off x="-520414" y="601973"/>
            <a:ext cx="1507863" cy="1510278"/>
            <a:chOff x="39184" y="-151930"/>
            <a:chExt cx="1309806" cy="1311904"/>
          </a:xfrm>
        </p:grpSpPr>
        <p:sp>
          <p:nvSpPr>
            <p:cNvPr id="1664" name="Google Shape;1664;p24"/>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5" name="Google Shape;1665;p24"/>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6" name="Google Shape;1666;p24"/>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7" name="Google Shape;1667;p24"/>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8" name="Google Shape;1668;p24"/>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9" name="Google Shape;1669;p24"/>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0" name="Google Shape;1670;p24"/>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1" name="Google Shape;1671;p24"/>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2" name="Google Shape;1672;p24"/>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3" name="Google Shape;1673;p24"/>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4" name="Google Shape;1674;p24"/>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5" name="Google Shape;1675;p24"/>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6" name="Google Shape;1676;p24"/>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7" name="Google Shape;1677;p24"/>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8" name="Google Shape;1678;p24"/>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9" name="Google Shape;1679;p24"/>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0" name="Google Shape;1680;p24"/>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1" name="Google Shape;1681;p24"/>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2" name="Google Shape;1682;p24"/>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3" name="Google Shape;1683;p24"/>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4" name="Google Shape;1684;p24"/>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5" name="Google Shape;1685;p24"/>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6" name="Google Shape;1686;p24"/>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7" name="Google Shape;1687;p24"/>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8" name="Google Shape;1688;p24"/>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24"/>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0" name="Google Shape;1690;p24"/>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1" name="Google Shape;1691;p24"/>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 name="Google Shape;1692;p24"/>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3" name="Google Shape;1693;p24"/>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4" name="Google Shape;1694;p24"/>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5" name="Google Shape;1695;p24"/>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 name="Google Shape;1696;p24"/>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 name="Google Shape;1697;p24"/>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8" name="Google Shape;1698;p24"/>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9" name="Google Shape;1699;p24"/>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0" name="Google Shape;1700;p24"/>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1" name="Google Shape;1701;p24"/>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2" name="Google Shape;1702;p24"/>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3" name="Google Shape;1703;p24"/>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4" name="Google Shape;1704;p24"/>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5" name="Google Shape;1705;p24"/>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6" name="Google Shape;1706;p24"/>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7" name="Google Shape;1707;p24"/>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8" name="Google Shape;1708;p24"/>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9" name="Google Shape;1709;p24"/>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0" name="Google Shape;1710;p24"/>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1" name="Google Shape;1711;p24"/>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2" name="Google Shape;1712;p24"/>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3" name="Google Shape;1713;p24"/>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4" name="Google Shape;1714;p24"/>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5" name="Google Shape;1715;p24"/>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6" name="Google Shape;1716;p24"/>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7" name="Google Shape;1717;p24"/>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8" name="Google Shape;1718;p24"/>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9" name="Google Shape;1719;p24"/>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0" name="Google Shape;1720;p24"/>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1" name="Google Shape;1721;p24"/>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2" name="Google Shape;1722;p24"/>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3" name="Google Shape;1723;p24"/>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4" name="Google Shape;1724;p24"/>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5" name="Google Shape;1725;p24"/>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6" name="Google Shape;1726;p24"/>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7" name="Google Shape;1727;p24"/>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8" name="Google Shape;1728;p24"/>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9" name="Google Shape;1729;p24"/>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0" name="Google Shape;1730;p24"/>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1" name="Google Shape;1731;p24"/>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2" name="Google Shape;1732;p24"/>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24"/>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4" name="Google Shape;1734;p24"/>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5" name="Google Shape;1735;p24"/>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6" name="Google Shape;1736;p24"/>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7" name="Google Shape;1737;p24"/>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8" name="Google Shape;1738;p24"/>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9" name="Google Shape;1739;p24"/>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0" name="Google Shape;1740;p24"/>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1" name="Google Shape;1741;p24"/>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2" name="Google Shape;1742;p24"/>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3" name="Google Shape;1743;p24"/>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4" name="Google Shape;1744;p24"/>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5" name="Google Shape;1745;p24"/>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6" name="Google Shape;1746;p24"/>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7" name="Google Shape;1747;p24"/>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8" name="Google Shape;1748;p24"/>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9" name="Google Shape;1749;p24"/>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0" name="Google Shape;1750;p24"/>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1" name="Google Shape;1751;p24"/>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2" name="Google Shape;1752;p24"/>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3" name="Google Shape;1753;p24"/>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4" name="Google Shape;1754;p24"/>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5" name="Google Shape;1755;p24"/>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6" name="Google Shape;1756;p24"/>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7" name="Google Shape;1757;p24"/>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8" name="Google Shape;1758;p24"/>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9" name="Google Shape;1759;p24"/>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0" name="Google Shape;1760;p24"/>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1" name="Google Shape;1761;p24"/>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2" name="Google Shape;1762;p24"/>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3" name="Google Shape;1763;p24"/>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4" name="Google Shape;1764;p24"/>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5" name="Google Shape;1765;p24"/>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 name="Google Shape;1766;p24"/>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 name="Google Shape;1767;p24"/>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 name="Google Shape;1768;p24"/>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 name="Google Shape;1769;p24"/>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0" name="Google Shape;1770;p24"/>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1" name="Google Shape;1771;p24"/>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2" name="Google Shape;1772;p24"/>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3" name="Google Shape;1773;p24"/>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4" name="Google Shape;1774;p24"/>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5" name="Google Shape;1775;p24"/>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6" name="Google Shape;1776;p24"/>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24"/>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8" name="Google Shape;1778;p24"/>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9" name="Google Shape;1779;p24"/>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0" name="Google Shape;1780;p24"/>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781" name="Google Shape;1781;p2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55"/>
                                        </p:tgtEl>
                                        <p:attrNameLst>
                                          <p:attrName>style.visibility</p:attrName>
                                        </p:attrNameLst>
                                      </p:cBhvr>
                                      <p:to>
                                        <p:strVal val="visible"/>
                                      </p:to>
                                    </p:set>
                                    <p:anim calcmode="lin" valueType="num">
                                      <p:cBhvr additive="base">
                                        <p:cTn id="7" dur="500"/>
                                        <p:tgtEl>
                                          <p:spTgt spid="1655"/>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662"/>
                                        </p:tgtEl>
                                        <p:attrNameLst>
                                          <p:attrName>style.visibility</p:attrName>
                                        </p:attrNameLst>
                                      </p:cBhvr>
                                      <p:to>
                                        <p:strVal val="visible"/>
                                      </p:to>
                                    </p:set>
                                    <p:anim calcmode="lin" valueType="num">
                                      <p:cBhvr additive="base">
                                        <p:cTn id="10" dur="500"/>
                                        <p:tgtEl>
                                          <p:spTgt spid="1662"/>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648"/>
                                        </p:tgtEl>
                                        <p:attrNameLst>
                                          <p:attrName>style.visibility</p:attrName>
                                        </p:attrNameLst>
                                      </p:cBhvr>
                                      <p:to>
                                        <p:strVal val="visible"/>
                                      </p:to>
                                    </p:set>
                                    <p:anim calcmode="lin" valueType="num">
                                      <p:cBhvr additive="base">
                                        <p:cTn id="13" dur="500"/>
                                        <p:tgtEl>
                                          <p:spTgt spid="164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54"/>
                                        </p:tgtEl>
                                        <p:attrNameLst>
                                          <p:attrName>style.visibility</p:attrName>
                                        </p:attrNameLst>
                                      </p:cBhvr>
                                      <p:to>
                                        <p:strVal val="visible"/>
                                      </p:to>
                                    </p:set>
                                    <p:anim calcmode="lin" valueType="num">
                                      <p:cBhvr additive="base">
                                        <p:cTn id="16" dur="500"/>
                                        <p:tgtEl>
                                          <p:spTgt spid="165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649"/>
                                        </p:tgtEl>
                                        <p:attrNameLst>
                                          <p:attrName>style.visibility</p:attrName>
                                        </p:attrNameLst>
                                      </p:cBhvr>
                                      <p:to>
                                        <p:strVal val="visible"/>
                                      </p:to>
                                    </p:set>
                                    <p:anim calcmode="lin" valueType="num">
                                      <p:cBhvr additive="base">
                                        <p:cTn id="19" dur="500"/>
                                        <p:tgtEl>
                                          <p:spTgt spid="164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663"/>
                                        </p:tgtEl>
                                        <p:attrNameLst>
                                          <p:attrName>style.visibility</p:attrName>
                                        </p:attrNameLst>
                                      </p:cBhvr>
                                      <p:to>
                                        <p:strVal val="visible"/>
                                      </p:to>
                                    </p:set>
                                    <p:anim calcmode="lin" valueType="num">
                                      <p:cBhvr additive="base">
                                        <p:cTn id="22" dur="500"/>
                                        <p:tgtEl>
                                          <p:spTgt spid="16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82"/>
        <p:cNvGrpSpPr/>
        <p:nvPr/>
      </p:nvGrpSpPr>
      <p:grpSpPr>
        <a:xfrm>
          <a:off x="0" y="0"/>
          <a:ext cx="0" cy="0"/>
          <a:chOff x="0" y="0"/>
          <a:chExt cx="0" cy="0"/>
        </a:xfrm>
      </p:grpSpPr>
      <p:sp>
        <p:nvSpPr>
          <p:cNvPr id="1783" name="Google Shape;1783;p25"/>
          <p:cNvSpPr txBox="1">
            <a:spLocks noGrp="1"/>
          </p:cNvSpPr>
          <p:nvPr>
            <p:ph type="title"/>
          </p:nvPr>
        </p:nvSpPr>
        <p:spPr>
          <a:xfrm>
            <a:off x="723900" y="1243260"/>
            <a:ext cx="7696200" cy="26569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84" name="Google Shape;1784;p25"/>
          <p:cNvGrpSpPr/>
          <p:nvPr/>
        </p:nvGrpSpPr>
        <p:grpSpPr>
          <a:xfrm>
            <a:off x="7627495" y="3454776"/>
            <a:ext cx="2105344" cy="2105344"/>
            <a:chOff x="478444" y="466725"/>
            <a:chExt cx="1592263" cy="1592263"/>
          </a:xfrm>
        </p:grpSpPr>
        <p:grpSp>
          <p:nvGrpSpPr>
            <p:cNvPr id="1785" name="Google Shape;1785;p25"/>
            <p:cNvGrpSpPr/>
            <p:nvPr/>
          </p:nvGrpSpPr>
          <p:grpSpPr>
            <a:xfrm>
              <a:off x="610206" y="466725"/>
              <a:ext cx="1460501" cy="1460500"/>
              <a:chOff x="1166" y="294"/>
              <a:chExt cx="920" cy="920"/>
            </a:xfrm>
          </p:grpSpPr>
          <p:sp>
            <p:nvSpPr>
              <p:cNvPr id="1786" name="Google Shape;1786;p25"/>
              <p:cNvSpPr/>
              <p:nvPr/>
            </p:nvSpPr>
            <p:spPr>
              <a:xfrm>
                <a:off x="1416" y="294"/>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87" name="Google Shape;1787;p25"/>
              <p:cNvSpPr/>
              <p:nvPr/>
            </p:nvSpPr>
            <p:spPr>
              <a:xfrm>
                <a:off x="1450" y="328"/>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88" name="Google Shape;1788;p25"/>
              <p:cNvSpPr/>
              <p:nvPr/>
            </p:nvSpPr>
            <p:spPr>
              <a:xfrm>
                <a:off x="1484" y="362"/>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89" name="Google Shape;1789;p25"/>
              <p:cNvSpPr/>
              <p:nvPr/>
            </p:nvSpPr>
            <p:spPr>
              <a:xfrm>
                <a:off x="1518" y="396"/>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0" name="Google Shape;1790;p25"/>
              <p:cNvSpPr/>
              <p:nvPr/>
            </p:nvSpPr>
            <p:spPr>
              <a:xfrm>
                <a:off x="1552" y="430"/>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1" name="Google Shape;1791;p25"/>
              <p:cNvSpPr/>
              <p:nvPr/>
            </p:nvSpPr>
            <p:spPr>
              <a:xfrm>
                <a:off x="1586" y="46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2" name="Google Shape;1792;p25"/>
              <p:cNvSpPr/>
              <p:nvPr/>
            </p:nvSpPr>
            <p:spPr>
              <a:xfrm>
                <a:off x="1620" y="498"/>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3" name="Google Shape;1793;p25"/>
              <p:cNvSpPr/>
              <p:nvPr/>
            </p:nvSpPr>
            <p:spPr>
              <a:xfrm>
                <a:off x="1655" y="532"/>
                <a:ext cx="22"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4" name="Google Shape;1794;p25"/>
              <p:cNvSpPr/>
              <p:nvPr/>
            </p:nvSpPr>
            <p:spPr>
              <a:xfrm>
                <a:off x="1689" y="566"/>
                <a:ext cx="22"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5" name="Google Shape;1795;p25"/>
              <p:cNvSpPr/>
              <p:nvPr/>
            </p:nvSpPr>
            <p:spPr>
              <a:xfrm>
                <a:off x="1723" y="600"/>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6" name="Google Shape;1796;p25"/>
              <p:cNvSpPr/>
              <p:nvPr/>
            </p:nvSpPr>
            <p:spPr>
              <a:xfrm>
                <a:off x="1757" y="634"/>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7" name="Google Shape;1797;p25"/>
              <p:cNvSpPr/>
              <p:nvPr/>
            </p:nvSpPr>
            <p:spPr>
              <a:xfrm>
                <a:off x="1791" y="66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8" name="Google Shape;1798;p25"/>
              <p:cNvSpPr/>
              <p:nvPr/>
            </p:nvSpPr>
            <p:spPr>
              <a:xfrm>
                <a:off x="1825" y="702"/>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799" name="Google Shape;1799;p25"/>
              <p:cNvSpPr/>
              <p:nvPr/>
            </p:nvSpPr>
            <p:spPr>
              <a:xfrm>
                <a:off x="1859" y="736"/>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0" name="Google Shape;1800;p25"/>
              <p:cNvSpPr/>
              <p:nvPr/>
            </p:nvSpPr>
            <p:spPr>
              <a:xfrm>
                <a:off x="1893" y="770"/>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1" name="Google Shape;1801;p25"/>
              <p:cNvSpPr/>
              <p:nvPr/>
            </p:nvSpPr>
            <p:spPr>
              <a:xfrm>
                <a:off x="1927" y="804"/>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2" name="Google Shape;1802;p25"/>
              <p:cNvSpPr/>
              <p:nvPr/>
            </p:nvSpPr>
            <p:spPr>
              <a:xfrm>
                <a:off x="1961" y="839"/>
                <a:ext cx="23" cy="22"/>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3" name="Google Shape;1803;p25"/>
              <p:cNvSpPr/>
              <p:nvPr/>
            </p:nvSpPr>
            <p:spPr>
              <a:xfrm>
                <a:off x="1995" y="873"/>
                <a:ext cx="23" cy="22"/>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4" name="Google Shape;1804;p25"/>
              <p:cNvSpPr/>
              <p:nvPr/>
            </p:nvSpPr>
            <p:spPr>
              <a:xfrm>
                <a:off x="2029" y="907"/>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5" name="Google Shape;1805;p25"/>
              <p:cNvSpPr/>
              <p:nvPr/>
            </p:nvSpPr>
            <p:spPr>
              <a:xfrm>
                <a:off x="2063" y="941"/>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6" name="Google Shape;1806;p25"/>
              <p:cNvSpPr/>
              <p:nvPr/>
            </p:nvSpPr>
            <p:spPr>
              <a:xfrm>
                <a:off x="1388" y="322"/>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7" name="Google Shape;1807;p25"/>
              <p:cNvSpPr/>
              <p:nvPr/>
            </p:nvSpPr>
            <p:spPr>
              <a:xfrm>
                <a:off x="1423" y="357"/>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8" name="Google Shape;1808;p25"/>
              <p:cNvSpPr/>
              <p:nvPr/>
            </p:nvSpPr>
            <p:spPr>
              <a:xfrm>
                <a:off x="1458" y="391"/>
                <a:ext cx="20"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09" name="Google Shape;1809;p25"/>
              <p:cNvSpPr/>
              <p:nvPr/>
            </p:nvSpPr>
            <p:spPr>
              <a:xfrm>
                <a:off x="1491" y="424"/>
                <a:ext cx="22"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0" name="Google Shape;1810;p25"/>
              <p:cNvSpPr/>
              <p:nvPr/>
            </p:nvSpPr>
            <p:spPr>
              <a:xfrm>
                <a:off x="1525" y="458"/>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1" name="Google Shape;1811;p25"/>
              <p:cNvSpPr/>
              <p:nvPr/>
            </p:nvSpPr>
            <p:spPr>
              <a:xfrm>
                <a:off x="1559" y="492"/>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2" name="Google Shape;1812;p25"/>
              <p:cNvSpPr/>
              <p:nvPr/>
            </p:nvSpPr>
            <p:spPr>
              <a:xfrm>
                <a:off x="1593" y="526"/>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3" name="Google Shape;1813;p25"/>
              <p:cNvSpPr/>
              <p:nvPr/>
            </p:nvSpPr>
            <p:spPr>
              <a:xfrm>
                <a:off x="1627" y="560"/>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4" name="Google Shape;1814;p25"/>
              <p:cNvSpPr/>
              <p:nvPr/>
            </p:nvSpPr>
            <p:spPr>
              <a:xfrm>
                <a:off x="1661" y="594"/>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5" name="Google Shape;1815;p25"/>
              <p:cNvSpPr/>
              <p:nvPr/>
            </p:nvSpPr>
            <p:spPr>
              <a:xfrm>
                <a:off x="1695" y="628"/>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6" name="Google Shape;1816;p25"/>
              <p:cNvSpPr/>
              <p:nvPr/>
            </p:nvSpPr>
            <p:spPr>
              <a:xfrm>
                <a:off x="1729" y="662"/>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7" name="Google Shape;1817;p25"/>
              <p:cNvSpPr/>
              <p:nvPr/>
            </p:nvSpPr>
            <p:spPr>
              <a:xfrm>
                <a:off x="1763" y="696"/>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8" name="Google Shape;1818;p25"/>
              <p:cNvSpPr/>
              <p:nvPr/>
            </p:nvSpPr>
            <p:spPr>
              <a:xfrm>
                <a:off x="1797" y="730"/>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19" name="Google Shape;1819;p25"/>
              <p:cNvSpPr/>
              <p:nvPr/>
            </p:nvSpPr>
            <p:spPr>
              <a:xfrm>
                <a:off x="1831" y="764"/>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0" name="Google Shape;1820;p25"/>
              <p:cNvSpPr/>
              <p:nvPr/>
            </p:nvSpPr>
            <p:spPr>
              <a:xfrm>
                <a:off x="1865" y="798"/>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1" name="Google Shape;1821;p25"/>
              <p:cNvSpPr/>
              <p:nvPr/>
            </p:nvSpPr>
            <p:spPr>
              <a:xfrm>
                <a:off x="1899" y="832"/>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2" name="Google Shape;1822;p25"/>
              <p:cNvSpPr/>
              <p:nvPr/>
            </p:nvSpPr>
            <p:spPr>
              <a:xfrm>
                <a:off x="1933" y="866"/>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3" name="Google Shape;1823;p25"/>
              <p:cNvSpPr/>
              <p:nvPr/>
            </p:nvSpPr>
            <p:spPr>
              <a:xfrm>
                <a:off x="1967" y="900"/>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4" name="Google Shape;1824;p25"/>
              <p:cNvSpPr/>
              <p:nvPr/>
            </p:nvSpPr>
            <p:spPr>
              <a:xfrm>
                <a:off x="2001" y="934"/>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5" name="Google Shape;1825;p25"/>
              <p:cNvSpPr/>
              <p:nvPr/>
            </p:nvSpPr>
            <p:spPr>
              <a:xfrm>
                <a:off x="2035" y="968"/>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6" name="Google Shape;1826;p25"/>
              <p:cNvSpPr/>
              <p:nvPr/>
            </p:nvSpPr>
            <p:spPr>
              <a:xfrm>
                <a:off x="1361" y="349"/>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7" name="Google Shape;1827;p25"/>
              <p:cNvSpPr/>
              <p:nvPr/>
            </p:nvSpPr>
            <p:spPr>
              <a:xfrm>
                <a:off x="1395" y="383"/>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8" name="Google Shape;1828;p25"/>
              <p:cNvSpPr/>
              <p:nvPr/>
            </p:nvSpPr>
            <p:spPr>
              <a:xfrm>
                <a:off x="1430" y="41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29" name="Google Shape;1829;p25"/>
              <p:cNvSpPr/>
              <p:nvPr/>
            </p:nvSpPr>
            <p:spPr>
              <a:xfrm>
                <a:off x="1463" y="451"/>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0" name="Google Shape;1830;p25"/>
              <p:cNvSpPr/>
              <p:nvPr/>
            </p:nvSpPr>
            <p:spPr>
              <a:xfrm>
                <a:off x="1497" y="486"/>
                <a:ext cx="23" cy="22"/>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1" name="Google Shape;1831;p25"/>
              <p:cNvSpPr/>
              <p:nvPr/>
            </p:nvSpPr>
            <p:spPr>
              <a:xfrm>
                <a:off x="1531" y="520"/>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2" name="Google Shape;1832;p25"/>
              <p:cNvSpPr/>
              <p:nvPr/>
            </p:nvSpPr>
            <p:spPr>
              <a:xfrm>
                <a:off x="1566" y="555"/>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3" name="Google Shape;1833;p25"/>
              <p:cNvSpPr/>
              <p:nvPr/>
            </p:nvSpPr>
            <p:spPr>
              <a:xfrm>
                <a:off x="1599" y="588"/>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4" name="Google Shape;1834;p25"/>
              <p:cNvSpPr/>
              <p:nvPr/>
            </p:nvSpPr>
            <p:spPr>
              <a:xfrm>
                <a:off x="1633" y="622"/>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5" name="Google Shape;1835;p25"/>
              <p:cNvSpPr/>
              <p:nvPr/>
            </p:nvSpPr>
            <p:spPr>
              <a:xfrm>
                <a:off x="1667" y="656"/>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6" name="Google Shape;1836;p25"/>
              <p:cNvSpPr/>
              <p:nvPr/>
            </p:nvSpPr>
            <p:spPr>
              <a:xfrm>
                <a:off x="1701" y="690"/>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7" name="Google Shape;1837;p25"/>
              <p:cNvSpPr/>
              <p:nvPr/>
            </p:nvSpPr>
            <p:spPr>
              <a:xfrm>
                <a:off x="1735" y="724"/>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8" name="Google Shape;1838;p25"/>
              <p:cNvSpPr/>
              <p:nvPr/>
            </p:nvSpPr>
            <p:spPr>
              <a:xfrm>
                <a:off x="1769" y="758"/>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39" name="Google Shape;1839;p25"/>
              <p:cNvSpPr/>
              <p:nvPr/>
            </p:nvSpPr>
            <p:spPr>
              <a:xfrm>
                <a:off x="1803" y="792"/>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0" name="Google Shape;1840;p25"/>
              <p:cNvSpPr/>
              <p:nvPr/>
            </p:nvSpPr>
            <p:spPr>
              <a:xfrm>
                <a:off x="1837" y="826"/>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1" name="Google Shape;1841;p25"/>
              <p:cNvSpPr/>
              <p:nvPr/>
            </p:nvSpPr>
            <p:spPr>
              <a:xfrm>
                <a:off x="1871" y="860"/>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2" name="Google Shape;1842;p25"/>
              <p:cNvSpPr/>
              <p:nvPr/>
            </p:nvSpPr>
            <p:spPr>
              <a:xfrm>
                <a:off x="1905" y="894"/>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3" name="Google Shape;1843;p25"/>
              <p:cNvSpPr/>
              <p:nvPr/>
            </p:nvSpPr>
            <p:spPr>
              <a:xfrm>
                <a:off x="1939" y="928"/>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4" name="Google Shape;1844;p25"/>
              <p:cNvSpPr/>
              <p:nvPr/>
            </p:nvSpPr>
            <p:spPr>
              <a:xfrm>
                <a:off x="1973" y="962"/>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5" name="Google Shape;1845;p25"/>
              <p:cNvSpPr/>
              <p:nvPr/>
            </p:nvSpPr>
            <p:spPr>
              <a:xfrm>
                <a:off x="2007" y="996"/>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6" name="Google Shape;1846;p25"/>
              <p:cNvSpPr/>
              <p:nvPr/>
            </p:nvSpPr>
            <p:spPr>
              <a:xfrm>
                <a:off x="1333" y="377"/>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7" name="Google Shape;1847;p25"/>
              <p:cNvSpPr/>
              <p:nvPr/>
            </p:nvSpPr>
            <p:spPr>
              <a:xfrm>
                <a:off x="1367" y="411"/>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8" name="Google Shape;1848;p25"/>
              <p:cNvSpPr/>
              <p:nvPr/>
            </p:nvSpPr>
            <p:spPr>
              <a:xfrm>
                <a:off x="1401" y="445"/>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49" name="Google Shape;1849;p25"/>
              <p:cNvSpPr/>
              <p:nvPr/>
            </p:nvSpPr>
            <p:spPr>
              <a:xfrm>
                <a:off x="1435" y="479"/>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0" name="Google Shape;1850;p25"/>
              <p:cNvSpPr/>
              <p:nvPr/>
            </p:nvSpPr>
            <p:spPr>
              <a:xfrm>
                <a:off x="1469" y="513"/>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1" name="Google Shape;1851;p25"/>
              <p:cNvSpPr/>
              <p:nvPr/>
            </p:nvSpPr>
            <p:spPr>
              <a:xfrm>
                <a:off x="1503" y="547"/>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2" name="Google Shape;1852;p25"/>
              <p:cNvSpPr/>
              <p:nvPr/>
            </p:nvSpPr>
            <p:spPr>
              <a:xfrm>
                <a:off x="1537" y="581"/>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3" name="Google Shape;1853;p25"/>
              <p:cNvSpPr/>
              <p:nvPr/>
            </p:nvSpPr>
            <p:spPr>
              <a:xfrm>
                <a:off x="1571" y="615"/>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4" name="Google Shape;1854;p25"/>
              <p:cNvSpPr/>
              <p:nvPr/>
            </p:nvSpPr>
            <p:spPr>
              <a:xfrm>
                <a:off x="1605" y="649"/>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5" name="Google Shape;1855;p25"/>
              <p:cNvSpPr/>
              <p:nvPr/>
            </p:nvSpPr>
            <p:spPr>
              <a:xfrm>
                <a:off x="1639" y="684"/>
                <a:ext cx="23" cy="22"/>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6" name="Google Shape;1856;p25"/>
              <p:cNvSpPr/>
              <p:nvPr/>
            </p:nvSpPr>
            <p:spPr>
              <a:xfrm>
                <a:off x="1673" y="71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7" name="Google Shape;1857;p25"/>
              <p:cNvSpPr/>
              <p:nvPr/>
            </p:nvSpPr>
            <p:spPr>
              <a:xfrm>
                <a:off x="1707" y="752"/>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8" name="Google Shape;1858;p25"/>
              <p:cNvSpPr/>
              <p:nvPr/>
            </p:nvSpPr>
            <p:spPr>
              <a:xfrm>
                <a:off x="1741" y="786"/>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59" name="Google Shape;1859;p25"/>
              <p:cNvSpPr/>
              <p:nvPr/>
            </p:nvSpPr>
            <p:spPr>
              <a:xfrm>
                <a:off x="1775" y="820"/>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0" name="Google Shape;1860;p25"/>
              <p:cNvSpPr/>
              <p:nvPr/>
            </p:nvSpPr>
            <p:spPr>
              <a:xfrm>
                <a:off x="1809" y="854"/>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1" name="Google Shape;1861;p25"/>
              <p:cNvSpPr/>
              <p:nvPr/>
            </p:nvSpPr>
            <p:spPr>
              <a:xfrm>
                <a:off x="1844" y="888"/>
                <a:ext cx="22"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2" name="Google Shape;1862;p25"/>
              <p:cNvSpPr/>
              <p:nvPr/>
            </p:nvSpPr>
            <p:spPr>
              <a:xfrm>
                <a:off x="1878" y="922"/>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3" name="Google Shape;1863;p25"/>
              <p:cNvSpPr/>
              <p:nvPr/>
            </p:nvSpPr>
            <p:spPr>
              <a:xfrm>
                <a:off x="1912" y="956"/>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4" name="Google Shape;1864;p25"/>
              <p:cNvSpPr/>
              <p:nvPr/>
            </p:nvSpPr>
            <p:spPr>
              <a:xfrm>
                <a:off x="1946" y="990"/>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5" name="Google Shape;1865;p25"/>
              <p:cNvSpPr/>
              <p:nvPr/>
            </p:nvSpPr>
            <p:spPr>
              <a:xfrm>
                <a:off x="1980" y="102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6" name="Google Shape;1866;p25"/>
              <p:cNvSpPr/>
              <p:nvPr/>
            </p:nvSpPr>
            <p:spPr>
              <a:xfrm>
                <a:off x="1305" y="405"/>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7" name="Google Shape;1867;p25"/>
              <p:cNvSpPr/>
              <p:nvPr/>
            </p:nvSpPr>
            <p:spPr>
              <a:xfrm>
                <a:off x="1339" y="439"/>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8" name="Google Shape;1868;p25"/>
              <p:cNvSpPr/>
              <p:nvPr/>
            </p:nvSpPr>
            <p:spPr>
              <a:xfrm>
                <a:off x="1373" y="473"/>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69" name="Google Shape;1869;p25"/>
              <p:cNvSpPr/>
              <p:nvPr/>
            </p:nvSpPr>
            <p:spPr>
              <a:xfrm>
                <a:off x="1407" y="50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0" name="Google Shape;1870;p25"/>
              <p:cNvSpPr/>
              <p:nvPr/>
            </p:nvSpPr>
            <p:spPr>
              <a:xfrm>
                <a:off x="1441" y="541"/>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1" name="Google Shape;1871;p25"/>
              <p:cNvSpPr/>
              <p:nvPr/>
            </p:nvSpPr>
            <p:spPr>
              <a:xfrm>
                <a:off x="1475" y="575"/>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2" name="Google Shape;1872;p25"/>
              <p:cNvSpPr/>
              <p:nvPr/>
            </p:nvSpPr>
            <p:spPr>
              <a:xfrm>
                <a:off x="1509" y="609"/>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3" name="Google Shape;1873;p25"/>
              <p:cNvSpPr/>
              <p:nvPr/>
            </p:nvSpPr>
            <p:spPr>
              <a:xfrm>
                <a:off x="1543" y="643"/>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4" name="Google Shape;1874;p25"/>
              <p:cNvSpPr/>
              <p:nvPr/>
            </p:nvSpPr>
            <p:spPr>
              <a:xfrm>
                <a:off x="1577" y="677"/>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5" name="Google Shape;1875;p25"/>
              <p:cNvSpPr/>
              <p:nvPr/>
            </p:nvSpPr>
            <p:spPr>
              <a:xfrm>
                <a:off x="1611" y="711"/>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6" name="Google Shape;1876;p25"/>
              <p:cNvSpPr/>
              <p:nvPr/>
            </p:nvSpPr>
            <p:spPr>
              <a:xfrm>
                <a:off x="1646" y="745"/>
                <a:ext cx="22"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7" name="Google Shape;1877;p25"/>
              <p:cNvSpPr/>
              <p:nvPr/>
            </p:nvSpPr>
            <p:spPr>
              <a:xfrm>
                <a:off x="1680" y="779"/>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8" name="Google Shape;1878;p25"/>
              <p:cNvSpPr/>
              <p:nvPr/>
            </p:nvSpPr>
            <p:spPr>
              <a:xfrm>
                <a:off x="1715" y="81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79" name="Google Shape;1879;p25"/>
              <p:cNvSpPr/>
              <p:nvPr/>
            </p:nvSpPr>
            <p:spPr>
              <a:xfrm>
                <a:off x="1749" y="84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0" name="Google Shape;1880;p25"/>
              <p:cNvSpPr/>
              <p:nvPr/>
            </p:nvSpPr>
            <p:spPr>
              <a:xfrm>
                <a:off x="1782" y="882"/>
                <a:ext cx="23" cy="22"/>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1" name="Google Shape;1881;p25"/>
              <p:cNvSpPr/>
              <p:nvPr/>
            </p:nvSpPr>
            <p:spPr>
              <a:xfrm>
                <a:off x="1816" y="91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2" name="Google Shape;1882;p25"/>
              <p:cNvSpPr/>
              <p:nvPr/>
            </p:nvSpPr>
            <p:spPr>
              <a:xfrm>
                <a:off x="1850" y="950"/>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3" name="Google Shape;1883;p25"/>
              <p:cNvSpPr/>
              <p:nvPr/>
            </p:nvSpPr>
            <p:spPr>
              <a:xfrm>
                <a:off x="1884" y="984"/>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4" name="Google Shape;1884;p25"/>
              <p:cNvSpPr/>
              <p:nvPr/>
            </p:nvSpPr>
            <p:spPr>
              <a:xfrm>
                <a:off x="1918" y="1018"/>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5" name="Google Shape;1885;p25"/>
              <p:cNvSpPr/>
              <p:nvPr/>
            </p:nvSpPr>
            <p:spPr>
              <a:xfrm>
                <a:off x="1952" y="1052"/>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6" name="Google Shape;1886;p25"/>
              <p:cNvSpPr/>
              <p:nvPr/>
            </p:nvSpPr>
            <p:spPr>
              <a:xfrm>
                <a:off x="1277" y="433"/>
                <a:ext cx="23" cy="23"/>
              </a:xfrm>
              <a:custGeom>
                <a:avLst/>
                <a:gdLst/>
                <a:ahLst/>
                <a:cxnLst/>
                <a:rect l="l" t="t" r="r" b="b"/>
                <a:pathLst>
                  <a:path w="1101" h="1101" extrusionOk="0">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7" name="Google Shape;1887;p25"/>
              <p:cNvSpPr/>
              <p:nvPr/>
            </p:nvSpPr>
            <p:spPr>
              <a:xfrm>
                <a:off x="1311" y="467"/>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8" name="Google Shape;1888;p25"/>
              <p:cNvSpPr/>
              <p:nvPr/>
            </p:nvSpPr>
            <p:spPr>
              <a:xfrm>
                <a:off x="1345" y="501"/>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89" name="Google Shape;1889;p25"/>
              <p:cNvSpPr/>
              <p:nvPr/>
            </p:nvSpPr>
            <p:spPr>
              <a:xfrm>
                <a:off x="1380" y="5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0" name="Google Shape;1890;p25"/>
              <p:cNvSpPr/>
              <p:nvPr/>
            </p:nvSpPr>
            <p:spPr>
              <a:xfrm>
                <a:off x="1415" y="570"/>
                <a:ext cx="20"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1" name="Google Shape;1891;p25"/>
              <p:cNvSpPr/>
              <p:nvPr/>
            </p:nvSpPr>
            <p:spPr>
              <a:xfrm>
                <a:off x="1448" y="603"/>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2" name="Google Shape;1892;p25"/>
              <p:cNvSpPr/>
              <p:nvPr/>
            </p:nvSpPr>
            <p:spPr>
              <a:xfrm>
                <a:off x="1482" y="637"/>
                <a:ext cx="23" cy="23"/>
              </a:xfrm>
              <a:custGeom>
                <a:avLst/>
                <a:gdLst/>
                <a:ahLst/>
                <a:cxnLst/>
                <a:rect l="l" t="t" r="r" b="b"/>
                <a:pathLst>
                  <a:path w="1101" h="1101" extrusionOk="0">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3" name="Google Shape;1893;p25"/>
              <p:cNvSpPr/>
              <p:nvPr/>
            </p:nvSpPr>
            <p:spPr>
              <a:xfrm>
                <a:off x="1517" y="67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4" name="Google Shape;1894;p25"/>
              <p:cNvSpPr/>
              <p:nvPr/>
            </p:nvSpPr>
            <p:spPr>
              <a:xfrm>
                <a:off x="1551" y="70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5" name="Google Shape;1895;p25"/>
              <p:cNvSpPr/>
              <p:nvPr/>
            </p:nvSpPr>
            <p:spPr>
              <a:xfrm>
                <a:off x="1584" y="739"/>
                <a:ext cx="23" cy="23"/>
              </a:xfrm>
              <a:custGeom>
                <a:avLst/>
                <a:gdLst/>
                <a:ahLst/>
                <a:cxnLst/>
                <a:rect l="l" t="t" r="r" b="b"/>
                <a:pathLst>
                  <a:path w="1101" h="1101" extrusionOk="0">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6" name="Google Shape;1896;p25"/>
              <p:cNvSpPr/>
              <p:nvPr/>
            </p:nvSpPr>
            <p:spPr>
              <a:xfrm>
                <a:off x="1618" y="773"/>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7" name="Google Shape;1897;p25"/>
              <p:cNvSpPr/>
              <p:nvPr/>
            </p:nvSpPr>
            <p:spPr>
              <a:xfrm>
                <a:off x="1653" y="80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8" name="Google Shape;1898;p25"/>
              <p:cNvSpPr/>
              <p:nvPr/>
            </p:nvSpPr>
            <p:spPr>
              <a:xfrm>
                <a:off x="1687" y="84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899" name="Google Shape;1899;p25"/>
              <p:cNvSpPr/>
              <p:nvPr/>
            </p:nvSpPr>
            <p:spPr>
              <a:xfrm>
                <a:off x="1720" y="875"/>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0" name="Google Shape;1900;p25"/>
              <p:cNvSpPr/>
              <p:nvPr/>
            </p:nvSpPr>
            <p:spPr>
              <a:xfrm>
                <a:off x="1754" y="909"/>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1" name="Google Shape;1901;p25"/>
              <p:cNvSpPr/>
              <p:nvPr/>
            </p:nvSpPr>
            <p:spPr>
              <a:xfrm>
                <a:off x="1789" y="94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2" name="Google Shape;1902;p25"/>
              <p:cNvSpPr/>
              <p:nvPr/>
            </p:nvSpPr>
            <p:spPr>
              <a:xfrm>
                <a:off x="1823" y="97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3" name="Google Shape;1903;p25"/>
              <p:cNvSpPr/>
              <p:nvPr/>
            </p:nvSpPr>
            <p:spPr>
              <a:xfrm>
                <a:off x="1856" y="1011"/>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4" name="Google Shape;1904;p25"/>
              <p:cNvSpPr/>
              <p:nvPr/>
            </p:nvSpPr>
            <p:spPr>
              <a:xfrm>
                <a:off x="1890" y="1045"/>
                <a:ext cx="23" cy="23"/>
              </a:xfrm>
              <a:custGeom>
                <a:avLst/>
                <a:gdLst/>
                <a:ahLst/>
                <a:cxnLst/>
                <a:rect l="l" t="t" r="r" b="b"/>
                <a:pathLst>
                  <a:path w="1101" h="1101" extrusionOk="0">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5" name="Google Shape;1905;p25"/>
              <p:cNvSpPr/>
              <p:nvPr/>
            </p:nvSpPr>
            <p:spPr>
              <a:xfrm>
                <a:off x="1924" y="1080"/>
                <a:ext cx="23" cy="22"/>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6" name="Google Shape;1906;p25"/>
              <p:cNvSpPr/>
              <p:nvPr/>
            </p:nvSpPr>
            <p:spPr>
              <a:xfrm>
                <a:off x="1250" y="460"/>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7" name="Google Shape;1907;p25"/>
              <p:cNvSpPr/>
              <p:nvPr/>
            </p:nvSpPr>
            <p:spPr>
              <a:xfrm>
                <a:off x="1284" y="49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8" name="Google Shape;1908;p25"/>
              <p:cNvSpPr/>
              <p:nvPr/>
            </p:nvSpPr>
            <p:spPr>
              <a:xfrm>
                <a:off x="1318" y="529"/>
                <a:ext cx="23" cy="22"/>
              </a:xfrm>
              <a:custGeom>
                <a:avLst/>
                <a:gdLst/>
                <a:ahLst/>
                <a:cxnLst/>
                <a:rect l="l" t="t" r="r" b="b"/>
                <a:pathLst>
                  <a:path w="1101" h="1101" extrusionOk="0">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09" name="Google Shape;1909;p25"/>
              <p:cNvSpPr/>
              <p:nvPr/>
            </p:nvSpPr>
            <p:spPr>
              <a:xfrm>
                <a:off x="1352" y="563"/>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0" name="Google Shape;1910;p25"/>
              <p:cNvSpPr/>
              <p:nvPr/>
            </p:nvSpPr>
            <p:spPr>
              <a:xfrm>
                <a:off x="1386" y="59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1" name="Google Shape;1911;p25"/>
              <p:cNvSpPr/>
              <p:nvPr/>
            </p:nvSpPr>
            <p:spPr>
              <a:xfrm>
                <a:off x="1420" y="631"/>
                <a:ext cx="23" cy="23"/>
              </a:xfrm>
              <a:custGeom>
                <a:avLst/>
                <a:gdLst/>
                <a:ahLst/>
                <a:cxnLst/>
                <a:rect l="l" t="t" r="r" b="b"/>
                <a:pathLst>
                  <a:path w="1101" h="1101" extrusionOk="0">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2" name="Google Shape;1912;p25"/>
              <p:cNvSpPr/>
              <p:nvPr/>
            </p:nvSpPr>
            <p:spPr>
              <a:xfrm>
                <a:off x="1454" y="665"/>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3" name="Google Shape;1913;p25"/>
              <p:cNvSpPr/>
              <p:nvPr/>
            </p:nvSpPr>
            <p:spPr>
              <a:xfrm>
                <a:off x="1489" y="70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4" name="Google Shape;1914;p25"/>
              <p:cNvSpPr/>
              <p:nvPr/>
            </p:nvSpPr>
            <p:spPr>
              <a:xfrm>
                <a:off x="1523" y="73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5" name="Google Shape;1915;p25"/>
              <p:cNvSpPr/>
              <p:nvPr/>
            </p:nvSpPr>
            <p:spPr>
              <a:xfrm>
                <a:off x="1556" y="767"/>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6" name="Google Shape;1916;p25"/>
              <p:cNvSpPr/>
              <p:nvPr/>
            </p:nvSpPr>
            <p:spPr>
              <a:xfrm>
                <a:off x="1590" y="801"/>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7" name="Google Shape;1917;p25"/>
              <p:cNvSpPr/>
              <p:nvPr/>
            </p:nvSpPr>
            <p:spPr>
              <a:xfrm>
                <a:off x="1625" y="8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8" name="Google Shape;1918;p25"/>
              <p:cNvSpPr/>
              <p:nvPr/>
            </p:nvSpPr>
            <p:spPr>
              <a:xfrm>
                <a:off x="1659" y="87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19" name="Google Shape;1919;p25"/>
              <p:cNvSpPr/>
              <p:nvPr/>
            </p:nvSpPr>
            <p:spPr>
              <a:xfrm>
                <a:off x="1692" y="903"/>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0" name="Google Shape;1920;p25"/>
              <p:cNvSpPr/>
              <p:nvPr/>
            </p:nvSpPr>
            <p:spPr>
              <a:xfrm>
                <a:off x="1726" y="937"/>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1" name="Google Shape;1921;p25"/>
              <p:cNvSpPr/>
              <p:nvPr/>
            </p:nvSpPr>
            <p:spPr>
              <a:xfrm>
                <a:off x="1761" y="97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2" name="Google Shape;1922;p25"/>
              <p:cNvSpPr/>
              <p:nvPr/>
            </p:nvSpPr>
            <p:spPr>
              <a:xfrm>
                <a:off x="1795" y="100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3" name="Google Shape;1923;p25"/>
              <p:cNvSpPr/>
              <p:nvPr/>
            </p:nvSpPr>
            <p:spPr>
              <a:xfrm>
                <a:off x="1828" y="1039"/>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4" name="Google Shape;1924;p25"/>
              <p:cNvSpPr/>
              <p:nvPr/>
            </p:nvSpPr>
            <p:spPr>
              <a:xfrm>
                <a:off x="1862" y="1073"/>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5" name="Google Shape;1925;p25"/>
              <p:cNvSpPr/>
              <p:nvPr/>
            </p:nvSpPr>
            <p:spPr>
              <a:xfrm>
                <a:off x="1897" y="110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6" name="Google Shape;1926;p25"/>
              <p:cNvSpPr/>
              <p:nvPr/>
            </p:nvSpPr>
            <p:spPr>
              <a:xfrm>
                <a:off x="1222" y="488"/>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7" name="Google Shape;1927;p25"/>
              <p:cNvSpPr/>
              <p:nvPr/>
            </p:nvSpPr>
            <p:spPr>
              <a:xfrm>
                <a:off x="1256" y="522"/>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8" name="Google Shape;1928;p25"/>
              <p:cNvSpPr/>
              <p:nvPr/>
            </p:nvSpPr>
            <p:spPr>
              <a:xfrm>
                <a:off x="1290" y="556"/>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29" name="Google Shape;1929;p25"/>
              <p:cNvSpPr/>
              <p:nvPr/>
            </p:nvSpPr>
            <p:spPr>
              <a:xfrm>
                <a:off x="1324" y="590"/>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0" name="Google Shape;1930;p25"/>
              <p:cNvSpPr/>
              <p:nvPr/>
            </p:nvSpPr>
            <p:spPr>
              <a:xfrm>
                <a:off x="1358" y="624"/>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1" name="Google Shape;1931;p25"/>
              <p:cNvSpPr/>
              <p:nvPr/>
            </p:nvSpPr>
            <p:spPr>
              <a:xfrm>
                <a:off x="1392" y="658"/>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2" name="Google Shape;1932;p25"/>
              <p:cNvSpPr/>
              <p:nvPr/>
            </p:nvSpPr>
            <p:spPr>
              <a:xfrm>
                <a:off x="1426" y="692"/>
                <a:ext cx="23" cy="23"/>
              </a:xfrm>
              <a:custGeom>
                <a:avLst/>
                <a:gdLst/>
                <a:ahLst/>
                <a:cxnLst/>
                <a:rect l="l" t="t" r="r" b="b"/>
                <a:pathLst>
                  <a:path w="1101" h="1101" extrusionOk="0">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3" name="Google Shape;1933;p25"/>
              <p:cNvSpPr/>
              <p:nvPr/>
            </p:nvSpPr>
            <p:spPr>
              <a:xfrm>
                <a:off x="1460" y="727"/>
                <a:ext cx="23" cy="22"/>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4" name="Google Shape;1934;p25"/>
              <p:cNvSpPr/>
              <p:nvPr/>
            </p:nvSpPr>
            <p:spPr>
              <a:xfrm>
                <a:off x="1494" y="761"/>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5" name="Google Shape;1935;p25"/>
              <p:cNvSpPr/>
              <p:nvPr/>
            </p:nvSpPr>
            <p:spPr>
              <a:xfrm>
                <a:off x="1528" y="795"/>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6" name="Google Shape;1936;p25"/>
              <p:cNvSpPr/>
              <p:nvPr/>
            </p:nvSpPr>
            <p:spPr>
              <a:xfrm>
                <a:off x="1562" y="829"/>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7" name="Google Shape;1937;p25"/>
              <p:cNvSpPr/>
              <p:nvPr/>
            </p:nvSpPr>
            <p:spPr>
              <a:xfrm>
                <a:off x="1597" y="86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8" name="Google Shape;1938;p25"/>
              <p:cNvSpPr/>
              <p:nvPr/>
            </p:nvSpPr>
            <p:spPr>
              <a:xfrm>
                <a:off x="1630" y="897"/>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39" name="Google Shape;1939;p25"/>
              <p:cNvSpPr/>
              <p:nvPr/>
            </p:nvSpPr>
            <p:spPr>
              <a:xfrm>
                <a:off x="1664" y="931"/>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0" name="Google Shape;1940;p25"/>
              <p:cNvSpPr/>
              <p:nvPr/>
            </p:nvSpPr>
            <p:spPr>
              <a:xfrm>
                <a:off x="1698" y="965"/>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1" name="Google Shape;1941;p25"/>
              <p:cNvSpPr/>
              <p:nvPr/>
            </p:nvSpPr>
            <p:spPr>
              <a:xfrm>
                <a:off x="1733" y="100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2" name="Google Shape;1942;p25"/>
              <p:cNvSpPr/>
              <p:nvPr/>
            </p:nvSpPr>
            <p:spPr>
              <a:xfrm>
                <a:off x="1767" y="103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3" name="Google Shape;1943;p25"/>
              <p:cNvSpPr/>
              <p:nvPr/>
            </p:nvSpPr>
            <p:spPr>
              <a:xfrm>
                <a:off x="1801" y="1067"/>
                <a:ext cx="22"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4" name="Google Shape;1944;p25"/>
              <p:cNvSpPr/>
              <p:nvPr/>
            </p:nvSpPr>
            <p:spPr>
              <a:xfrm>
                <a:off x="1835" y="1101"/>
                <a:ext cx="23" cy="23"/>
              </a:xfrm>
              <a:custGeom>
                <a:avLst/>
                <a:gdLst/>
                <a:ahLst/>
                <a:cxnLst/>
                <a:rect l="l" t="t" r="r" b="b"/>
                <a:pathLst>
                  <a:path w="1101" h="1101" extrusionOk="0">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5" name="Google Shape;1945;p25"/>
              <p:cNvSpPr/>
              <p:nvPr/>
            </p:nvSpPr>
            <p:spPr>
              <a:xfrm>
                <a:off x="1870" y="11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6" name="Google Shape;1946;p25"/>
              <p:cNvSpPr/>
              <p:nvPr/>
            </p:nvSpPr>
            <p:spPr>
              <a:xfrm>
                <a:off x="1194" y="51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7" name="Google Shape;1947;p25"/>
              <p:cNvSpPr/>
              <p:nvPr/>
            </p:nvSpPr>
            <p:spPr>
              <a:xfrm>
                <a:off x="1228" y="550"/>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8" name="Google Shape;1948;p25"/>
              <p:cNvSpPr/>
              <p:nvPr/>
            </p:nvSpPr>
            <p:spPr>
              <a:xfrm>
                <a:off x="1262" y="584"/>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49" name="Google Shape;1949;p25"/>
              <p:cNvSpPr/>
              <p:nvPr/>
            </p:nvSpPr>
            <p:spPr>
              <a:xfrm>
                <a:off x="1296" y="618"/>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0" name="Google Shape;1950;p25"/>
              <p:cNvSpPr/>
              <p:nvPr/>
            </p:nvSpPr>
            <p:spPr>
              <a:xfrm>
                <a:off x="1330" y="652"/>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1" name="Google Shape;1951;p25"/>
              <p:cNvSpPr/>
              <p:nvPr/>
            </p:nvSpPr>
            <p:spPr>
              <a:xfrm>
                <a:off x="1364" y="686"/>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2" name="Google Shape;1952;p25"/>
              <p:cNvSpPr/>
              <p:nvPr/>
            </p:nvSpPr>
            <p:spPr>
              <a:xfrm>
                <a:off x="1398" y="720"/>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3" name="Google Shape;1953;p25"/>
              <p:cNvSpPr/>
              <p:nvPr/>
            </p:nvSpPr>
            <p:spPr>
              <a:xfrm>
                <a:off x="1432" y="754"/>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4" name="Google Shape;1954;p25"/>
              <p:cNvSpPr/>
              <p:nvPr/>
            </p:nvSpPr>
            <p:spPr>
              <a:xfrm>
                <a:off x="1466" y="788"/>
                <a:ext cx="23" cy="23"/>
              </a:xfrm>
              <a:custGeom>
                <a:avLst/>
                <a:gdLst/>
                <a:ahLst/>
                <a:cxnLst/>
                <a:rect l="l" t="t" r="r" b="b"/>
                <a:pathLst>
                  <a:path w="1101" h="1102" extrusionOk="0">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5" name="Google Shape;1955;p25"/>
              <p:cNvSpPr/>
              <p:nvPr/>
            </p:nvSpPr>
            <p:spPr>
              <a:xfrm>
                <a:off x="1500" y="822"/>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6" name="Google Shape;1956;p25"/>
              <p:cNvSpPr/>
              <p:nvPr/>
            </p:nvSpPr>
            <p:spPr>
              <a:xfrm>
                <a:off x="1534" y="856"/>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7" name="Google Shape;1957;p25"/>
              <p:cNvSpPr/>
              <p:nvPr/>
            </p:nvSpPr>
            <p:spPr>
              <a:xfrm>
                <a:off x="1568" y="890"/>
                <a:ext cx="23" cy="23"/>
              </a:xfrm>
              <a:custGeom>
                <a:avLst/>
                <a:gdLst/>
                <a:ahLst/>
                <a:cxnLst/>
                <a:rect l="l" t="t" r="r" b="b"/>
                <a:pathLst>
                  <a:path w="1101" h="1102" extrusionOk="0">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8" name="Google Shape;1958;p25"/>
              <p:cNvSpPr/>
              <p:nvPr/>
            </p:nvSpPr>
            <p:spPr>
              <a:xfrm>
                <a:off x="1603" y="925"/>
                <a:ext cx="22" cy="22"/>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59" name="Google Shape;1959;p25"/>
              <p:cNvSpPr/>
              <p:nvPr/>
            </p:nvSpPr>
            <p:spPr>
              <a:xfrm>
                <a:off x="1637" y="959"/>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0" name="Google Shape;1960;p25"/>
              <p:cNvSpPr/>
              <p:nvPr/>
            </p:nvSpPr>
            <p:spPr>
              <a:xfrm>
                <a:off x="1671" y="993"/>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1" name="Google Shape;1961;p25"/>
              <p:cNvSpPr/>
              <p:nvPr/>
            </p:nvSpPr>
            <p:spPr>
              <a:xfrm>
                <a:off x="1705" y="102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2" name="Google Shape;1962;p25"/>
              <p:cNvSpPr/>
              <p:nvPr/>
            </p:nvSpPr>
            <p:spPr>
              <a:xfrm>
                <a:off x="1739" y="1061"/>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3" name="Google Shape;1963;p25"/>
              <p:cNvSpPr/>
              <p:nvPr/>
            </p:nvSpPr>
            <p:spPr>
              <a:xfrm>
                <a:off x="1773" y="1095"/>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4" name="Google Shape;1964;p25"/>
              <p:cNvSpPr/>
              <p:nvPr/>
            </p:nvSpPr>
            <p:spPr>
              <a:xfrm>
                <a:off x="1807" y="1129"/>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5" name="Google Shape;1965;p25"/>
              <p:cNvSpPr/>
              <p:nvPr/>
            </p:nvSpPr>
            <p:spPr>
              <a:xfrm>
                <a:off x="1841" y="1163"/>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6" name="Google Shape;1966;p25"/>
              <p:cNvSpPr/>
              <p:nvPr/>
            </p:nvSpPr>
            <p:spPr>
              <a:xfrm>
                <a:off x="1166" y="54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7" name="Google Shape;1967;p25"/>
              <p:cNvSpPr/>
              <p:nvPr/>
            </p:nvSpPr>
            <p:spPr>
              <a:xfrm>
                <a:off x="1200" y="578"/>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8" name="Google Shape;1968;p25"/>
              <p:cNvSpPr/>
              <p:nvPr/>
            </p:nvSpPr>
            <p:spPr>
              <a:xfrm>
                <a:off x="1234" y="612"/>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69" name="Google Shape;1969;p25"/>
              <p:cNvSpPr/>
              <p:nvPr/>
            </p:nvSpPr>
            <p:spPr>
              <a:xfrm>
                <a:off x="1268" y="64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0" name="Google Shape;1970;p25"/>
              <p:cNvSpPr/>
              <p:nvPr/>
            </p:nvSpPr>
            <p:spPr>
              <a:xfrm>
                <a:off x="1302" y="680"/>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1" name="Google Shape;1971;p25"/>
              <p:cNvSpPr/>
              <p:nvPr/>
            </p:nvSpPr>
            <p:spPr>
              <a:xfrm>
                <a:off x="1336" y="71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2" name="Google Shape;1972;p25"/>
              <p:cNvSpPr/>
              <p:nvPr/>
            </p:nvSpPr>
            <p:spPr>
              <a:xfrm>
                <a:off x="1371" y="748"/>
                <a:ext cx="22"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3" name="Google Shape;1973;p25"/>
              <p:cNvSpPr/>
              <p:nvPr/>
            </p:nvSpPr>
            <p:spPr>
              <a:xfrm>
                <a:off x="1405" y="782"/>
                <a:ext cx="22"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4" name="Google Shape;1974;p25"/>
              <p:cNvSpPr/>
              <p:nvPr/>
            </p:nvSpPr>
            <p:spPr>
              <a:xfrm>
                <a:off x="1439" y="816"/>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5" name="Google Shape;1975;p25"/>
              <p:cNvSpPr/>
              <p:nvPr/>
            </p:nvSpPr>
            <p:spPr>
              <a:xfrm>
                <a:off x="1473" y="850"/>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6" name="Google Shape;1976;p25"/>
              <p:cNvSpPr/>
              <p:nvPr/>
            </p:nvSpPr>
            <p:spPr>
              <a:xfrm>
                <a:off x="1507" y="884"/>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7" name="Google Shape;1977;p25"/>
              <p:cNvSpPr/>
              <p:nvPr/>
            </p:nvSpPr>
            <p:spPr>
              <a:xfrm>
                <a:off x="1541" y="91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8" name="Google Shape;1978;p25"/>
              <p:cNvSpPr/>
              <p:nvPr/>
            </p:nvSpPr>
            <p:spPr>
              <a:xfrm>
                <a:off x="1575" y="952"/>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79" name="Google Shape;1979;p25"/>
              <p:cNvSpPr/>
              <p:nvPr/>
            </p:nvSpPr>
            <p:spPr>
              <a:xfrm>
                <a:off x="1609" y="986"/>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0" name="Google Shape;1980;p25"/>
              <p:cNvSpPr/>
              <p:nvPr/>
            </p:nvSpPr>
            <p:spPr>
              <a:xfrm>
                <a:off x="1643" y="1020"/>
                <a:ext cx="23" cy="23"/>
              </a:xfrm>
              <a:custGeom>
                <a:avLst/>
                <a:gdLst/>
                <a:ahLst/>
                <a:cxnLst/>
                <a:rect l="l" t="t" r="r" b="b"/>
                <a:pathLst>
                  <a:path w="1102" h="1101" extrusionOk="0">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1" name="Google Shape;1981;p25"/>
              <p:cNvSpPr/>
              <p:nvPr/>
            </p:nvSpPr>
            <p:spPr>
              <a:xfrm>
                <a:off x="1677" y="105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2" name="Google Shape;1982;p25"/>
              <p:cNvSpPr/>
              <p:nvPr/>
            </p:nvSpPr>
            <p:spPr>
              <a:xfrm>
                <a:off x="1711" y="1088"/>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3" name="Google Shape;1983;p25"/>
              <p:cNvSpPr/>
              <p:nvPr/>
            </p:nvSpPr>
            <p:spPr>
              <a:xfrm>
                <a:off x="1745" y="1123"/>
                <a:ext cx="23" cy="22"/>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4" name="Google Shape;1984;p25"/>
              <p:cNvSpPr/>
              <p:nvPr/>
            </p:nvSpPr>
            <p:spPr>
              <a:xfrm>
                <a:off x="1779" y="115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1985" name="Google Shape;1985;p25"/>
              <p:cNvSpPr/>
              <p:nvPr/>
            </p:nvSpPr>
            <p:spPr>
              <a:xfrm>
                <a:off x="1813" y="1191"/>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grpSp>
        <p:sp>
          <p:nvSpPr>
            <p:cNvPr id="1986" name="Google Shape;1986;p25"/>
            <p:cNvSpPr/>
            <p:nvPr/>
          </p:nvSpPr>
          <p:spPr>
            <a:xfrm>
              <a:off x="565757" y="90805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7" name="Google Shape;1987;p25"/>
            <p:cNvSpPr/>
            <p:nvPr/>
          </p:nvSpPr>
          <p:spPr>
            <a:xfrm>
              <a:off x="621319" y="962025"/>
              <a:ext cx="34925"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8" name="Google Shape;1988;p25"/>
            <p:cNvSpPr/>
            <p:nvPr/>
          </p:nvSpPr>
          <p:spPr>
            <a:xfrm>
              <a:off x="675294" y="101600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9" name="Google Shape;1989;p25"/>
            <p:cNvSpPr/>
            <p:nvPr/>
          </p:nvSpPr>
          <p:spPr>
            <a:xfrm>
              <a:off x="729269" y="106997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0" name="Google Shape;1990;p25"/>
            <p:cNvSpPr/>
            <p:nvPr/>
          </p:nvSpPr>
          <p:spPr>
            <a:xfrm>
              <a:off x="783244" y="1123950"/>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1" name="Google Shape;1991;p25"/>
            <p:cNvSpPr/>
            <p:nvPr/>
          </p:nvSpPr>
          <p:spPr>
            <a:xfrm>
              <a:off x="837219" y="117792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2" name="Google Shape;1992;p25"/>
            <p:cNvSpPr/>
            <p:nvPr/>
          </p:nvSpPr>
          <p:spPr>
            <a:xfrm>
              <a:off x="891194" y="123190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3" name="Google Shape;1993;p25"/>
            <p:cNvSpPr/>
            <p:nvPr/>
          </p:nvSpPr>
          <p:spPr>
            <a:xfrm>
              <a:off x="945169" y="128587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4" name="Google Shape;1994;p25"/>
            <p:cNvSpPr/>
            <p:nvPr/>
          </p:nvSpPr>
          <p:spPr>
            <a:xfrm>
              <a:off x="999144" y="133985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5" name="Google Shape;1995;p25"/>
            <p:cNvSpPr/>
            <p:nvPr/>
          </p:nvSpPr>
          <p:spPr>
            <a:xfrm>
              <a:off x="1053119" y="139382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6" name="Google Shape;1996;p25"/>
            <p:cNvSpPr/>
            <p:nvPr/>
          </p:nvSpPr>
          <p:spPr>
            <a:xfrm>
              <a:off x="1107094" y="1447800"/>
              <a:ext cx="36513" cy="3651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7" name="Google Shape;1997;p25"/>
            <p:cNvSpPr/>
            <p:nvPr/>
          </p:nvSpPr>
          <p:spPr>
            <a:xfrm>
              <a:off x="1161069" y="150177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8" name="Google Shape;1998;p25"/>
            <p:cNvSpPr/>
            <p:nvPr/>
          </p:nvSpPr>
          <p:spPr>
            <a:xfrm>
              <a:off x="1215044" y="155575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9" name="Google Shape;1999;p25"/>
            <p:cNvSpPr/>
            <p:nvPr/>
          </p:nvSpPr>
          <p:spPr>
            <a:xfrm>
              <a:off x="1269019" y="160972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0" name="Google Shape;2000;p25"/>
            <p:cNvSpPr/>
            <p:nvPr/>
          </p:nvSpPr>
          <p:spPr>
            <a:xfrm>
              <a:off x="1322994" y="166370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1" name="Google Shape;2001;p25"/>
            <p:cNvSpPr/>
            <p:nvPr/>
          </p:nvSpPr>
          <p:spPr>
            <a:xfrm>
              <a:off x="1376969" y="171767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2" name="Google Shape;2002;p25"/>
            <p:cNvSpPr/>
            <p:nvPr/>
          </p:nvSpPr>
          <p:spPr>
            <a:xfrm>
              <a:off x="1430944" y="1771650"/>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3" name="Google Shape;2003;p25"/>
            <p:cNvSpPr/>
            <p:nvPr/>
          </p:nvSpPr>
          <p:spPr>
            <a:xfrm>
              <a:off x="1484919" y="182562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4" name="Google Shape;2004;p25"/>
            <p:cNvSpPr/>
            <p:nvPr/>
          </p:nvSpPr>
          <p:spPr>
            <a:xfrm>
              <a:off x="1538894" y="187960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5" name="Google Shape;2005;p25"/>
            <p:cNvSpPr/>
            <p:nvPr/>
          </p:nvSpPr>
          <p:spPr>
            <a:xfrm>
              <a:off x="1592869" y="193357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6" name="Google Shape;2006;p25"/>
            <p:cNvSpPr/>
            <p:nvPr/>
          </p:nvSpPr>
          <p:spPr>
            <a:xfrm>
              <a:off x="522894" y="950913"/>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7" name="Google Shape;2007;p25"/>
            <p:cNvSpPr/>
            <p:nvPr/>
          </p:nvSpPr>
          <p:spPr>
            <a:xfrm>
              <a:off x="576869" y="1004888"/>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8" name="Google Shape;2008;p25"/>
            <p:cNvSpPr/>
            <p:nvPr/>
          </p:nvSpPr>
          <p:spPr>
            <a:xfrm>
              <a:off x="630844" y="1058863"/>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9" name="Google Shape;2009;p25"/>
            <p:cNvSpPr/>
            <p:nvPr/>
          </p:nvSpPr>
          <p:spPr>
            <a:xfrm>
              <a:off x="684819" y="1112838"/>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0" name="Google Shape;2010;p25"/>
            <p:cNvSpPr/>
            <p:nvPr/>
          </p:nvSpPr>
          <p:spPr>
            <a:xfrm>
              <a:off x="738794" y="1166813"/>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1" name="Google Shape;2011;p25"/>
            <p:cNvSpPr/>
            <p:nvPr/>
          </p:nvSpPr>
          <p:spPr>
            <a:xfrm>
              <a:off x="792769" y="1222375"/>
              <a:ext cx="36513" cy="34925"/>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2" name="Google Shape;2012;p25"/>
            <p:cNvSpPr/>
            <p:nvPr/>
          </p:nvSpPr>
          <p:spPr>
            <a:xfrm>
              <a:off x="846744" y="127635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3" name="Google Shape;2013;p25"/>
            <p:cNvSpPr/>
            <p:nvPr/>
          </p:nvSpPr>
          <p:spPr>
            <a:xfrm>
              <a:off x="900719" y="1330325"/>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4" name="Google Shape;2014;p25"/>
            <p:cNvSpPr/>
            <p:nvPr/>
          </p:nvSpPr>
          <p:spPr>
            <a:xfrm>
              <a:off x="954694" y="1384300"/>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5" name="Google Shape;2015;p25"/>
            <p:cNvSpPr/>
            <p:nvPr/>
          </p:nvSpPr>
          <p:spPr>
            <a:xfrm>
              <a:off x="1008669" y="1438275"/>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6" name="Google Shape;2016;p25"/>
            <p:cNvSpPr/>
            <p:nvPr/>
          </p:nvSpPr>
          <p:spPr>
            <a:xfrm>
              <a:off x="1062644" y="1492250"/>
              <a:ext cx="36513" cy="3651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7" name="Google Shape;2017;p25"/>
            <p:cNvSpPr/>
            <p:nvPr/>
          </p:nvSpPr>
          <p:spPr>
            <a:xfrm>
              <a:off x="1116619" y="1546225"/>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8" name="Google Shape;2018;p25"/>
            <p:cNvSpPr/>
            <p:nvPr/>
          </p:nvSpPr>
          <p:spPr>
            <a:xfrm>
              <a:off x="1170594" y="160020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9" name="Google Shape;2019;p25"/>
            <p:cNvSpPr/>
            <p:nvPr/>
          </p:nvSpPr>
          <p:spPr>
            <a:xfrm>
              <a:off x="1224569" y="1654175"/>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0" name="Google Shape;2020;p25"/>
            <p:cNvSpPr/>
            <p:nvPr/>
          </p:nvSpPr>
          <p:spPr>
            <a:xfrm>
              <a:off x="1278544" y="1708150"/>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1" name="Google Shape;2021;p25"/>
            <p:cNvSpPr/>
            <p:nvPr/>
          </p:nvSpPr>
          <p:spPr>
            <a:xfrm>
              <a:off x="1332519" y="1762125"/>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2" name="Google Shape;2022;p25"/>
            <p:cNvSpPr/>
            <p:nvPr/>
          </p:nvSpPr>
          <p:spPr>
            <a:xfrm>
              <a:off x="1386494" y="1816100"/>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3" name="Google Shape;2023;p25"/>
            <p:cNvSpPr/>
            <p:nvPr/>
          </p:nvSpPr>
          <p:spPr>
            <a:xfrm>
              <a:off x="1440469" y="1870075"/>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4" name="Google Shape;2024;p25"/>
            <p:cNvSpPr/>
            <p:nvPr/>
          </p:nvSpPr>
          <p:spPr>
            <a:xfrm>
              <a:off x="1494444" y="192405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5" name="Google Shape;2025;p25"/>
            <p:cNvSpPr/>
            <p:nvPr/>
          </p:nvSpPr>
          <p:spPr>
            <a:xfrm>
              <a:off x="1550007" y="1978025"/>
              <a:ext cx="34925"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6" name="Google Shape;2026;p25"/>
            <p:cNvSpPr/>
            <p:nvPr/>
          </p:nvSpPr>
          <p:spPr>
            <a:xfrm>
              <a:off x="478444" y="995363"/>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7" name="Google Shape;2027;p25"/>
            <p:cNvSpPr/>
            <p:nvPr/>
          </p:nvSpPr>
          <p:spPr>
            <a:xfrm>
              <a:off x="532419" y="1049338"/>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8" name="Google Shape;2028;p25"/>
            <p:cNvSpPr/>
            <p:nvPr/>
          </p:nvSpPr>
          <p:spPr>
            <a:xfrm>
              <a:off x="587982" y="1104900"/>
              <a:ext cx="33338" cy="333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9" name="Google Shape;2029;p25"/>
            <p:cNvSpPr/>
            <p:nvPr/>
          </p:nvSpPr>
          <p:spPr>
            <a:xfrm>
              <a:off x="640369" y="1157288"/>
              <a:ext cx="36513" cy="3651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0" name="Google Shape;2030;p25"/>
            <p:cNvSpPr/>
            <p:nvPr/>
          </p:nvSpPr>
          <p:spPr>
            <a:xfrm>
              <a:off x="694344" y="1211263"/>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1" name="Google Shape;2031;p25"/>
            <p:cNvSpPr/>
            <p:nvPr/>
          </p:nvSpPr>
          <p:spPr>
            <a:xfrm>
              <a:off x="748319" y="1265238"/>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2" name="Google Shape;2032;p25"/>
            <p:cNvSpPr/>
            <p:nvPr/>
          </p:nvSpPr>
          <p:spPr>
            <a:xfrm>
              <a:off x="802294" y="1319213"/>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3" name="Google Shape;2033;p25"/>
            <p:cNvSpPr/>
            <p:nvPr/>
          </p:nvSpPr>
          <p:spPr>
            <a:xfrm>
              <a:off x="856269" y="1373188"/>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4" name="Google Shape;2034;p25"/>
            <p:cNvSpPr/>
            <p:nvPr/>
          </p:nvSpPr>
          <p:spPr>
            <a:xfrm>
              <a:off x="910244" y="1427163"/>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5" name="Google Shape;2035;p25"/>
            <p:cNvSpPr/>
            <p:nvPr/>
          </p:nvSpPr>
          <p:spPr>
            <a:xfrm>
              <a:off x="964219" y="1481138"/>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6" name="Google Shape;2036;p25"/>
            <p:cNvSpPr/>
            <p:nvPr/>
          </p:nvSpPr>
          <p:spPr>
            <a:xfrm>
              <a:off x="1018194" y="1536700"/>
              <a:ext cx="36513" cy="34925"/>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7" name="Google Shape;2037;p25"/>
            <p:cNvSpPr/>
            <p:nvPr/>
          </p:nvSpPr>
          <p:spPr>
            <a:xfrm>
              <a:off x="1072169" y="1590675"/>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8" name="Google Shape;2038;p25"/>
            <p:cNvSpPr/>
            <p:nvPr/>
          </p:nvSpPr>
          <p:spPr>
            <a:xfrm>
              <a:off x="1126144" y="1644650"/>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9" name="Google Shape;2039;p25"/>
            <p:cNvSpPr/>
            <p:nvPr/>
          </p:nvSpPr>
          <p:spPr>
            <a:xfrm>
              <a:off x="1180119" y="1698625"/>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0" name="Google Shape;2040;p25"/>
            <p:cNvSpPr/>
            <p:nvPr/>
          </p:nvSpPr>
          <p:spPr>
            <a:xfrm>
              <a:off x="1235682" y="1752600"/>
              <a:ext cx="34925"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1" name="Google Shape;2041;p25"/>
            <p:cNvSpPr/>
            <p:nvPr/>
          </p:nvSpPr>
          <p:spPr>
            <a:xfrm>
              <a:off x="1289657" y="1806575"/>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2" name="Google Shape;2042;p25"/>
            <p:cNvSpPr/>
            <p:nvPr/>
          </p:nvSpPr>
          <p:spPr>
            <a:xfrm>
              <a:off x="1343632" y="1860550"/>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3" name="Google Shape;2043;p25"/>
            <p:cNvSpPr/>
            <p:nvPr/>
          </p:nvSpPr>
          <p:spPr>
            <a:xfrm>
              <a:off x="1397607" y="1914525"/>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4" name="Google Shape;2044;p25"/>
            <p:cNvSpPr/>
            <p:nvPr/>
          </p:nvSpPr>
          <p:spPr>
            <a:xfrm>
              <a:off x="1451582" y="1968500"/>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5" name="Google Shape;2045;p25"/>
            <p:cNvSpPr/>
            <p:nvPr/>
          </p:nvSpPr>
          <p:spPr>
            <a:xfrm>
              <a:off x="1505557" y="2022475"/>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046" name="Google Shape;2046;p25"/>
          <p:cNvGrpSpPr/>
          <p:nvPr/>
        </p:nvGrpSpPr>
        <p:grpSpPr>
          <a:xfrm>
            <a:off x="-390479" y="-357338"/>
            <a:ext cx="2090651" cy="2092749"/>
            <a:chOff x="5213090" y="468313"/>
            <a:chExt cx="1581151" cy="1582738"/>
          </a:xfrm>
        </p:grpSpPr>
        <p:sp>
          <p:nvSpPr>
            <p:cNvPr id="2047" name="Google Shape;2047;p25"/>
            <p:cNvSpPr/>
            <p:nvPr/>
          </p:nvSpPr>
          <p:spPr>
            <a:xfrm>
              <a:off x="6760903" y="995363"/>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8" name="Google Shape;2048;p25"/>
            <p:cNvSpPr/>
            <p:nvPr/>
          </p:nvSpPr>
          <p:spPr>
            <a:xfrm>
              <a:off x="6705340" y="1047750"/>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9" name="Google Shape;2049;p25"/>
            <p:cNvSpPr/>
            <p:nvPr/>
          </p:nvSpPr>
          <p:spPr>
            <a:xfrm>
              <a:off x="6651365" y="1101725"/>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0" name="Google Shape;2050;p25"/>
            <p:cNvSpPr/>
            <p:nvPr/>
          </p:nvSpPr>
          <p:spPr>
            <a:xfrm>
              <a:off x="6597390" y="1155700"/>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1" name="Google Shape;2051;p25"/>
            <p:cNvSpPr/>
            <p:nvPr/>
          </p:nvSpPr>
          <p:spPr>
            <a:xfrm>
              <a:off x="6545003" y="1209675"/>
              <a:ext cx="34925" cy="34925"/>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2" name="Google Shape;2052;p25"/>
            <p:cNvSpPr/>
            <p:nvPr/>
          </p:nvSpPr>
          <p:spPr>
            <a:xfrm>
              <a:off x="6491028" y="1263650"/>
              <a:ext cx="36513" cy="34925"/>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3" name="Google Shape;2053;p25"/>
            <p:cNvSpPr/>
            <p:nvPr/>
          </p:nvSpPr>
          <p:spPr>
            <a:xfrm>
              <a:off x="6437053" y="1316038"/>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4" name="Google Shape;2054;p25"/>
            <p:cNvSpPr/>
            <p:nvPr/>
          </p:nvSpPr>
          <p:spPr>
            <a:xfrm>
              <a:off x="6383078" y="1370013"/>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5" name="Google Shape;2055;p25"/>
            <p:cNvSpPr/>
            <p:nvPr/>
          </p:nvSpPr>
          <p:spPr>
            <a:xfrm>
              <a:off x="6329103" y="1423988"/>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6" name="Google Shape;2056;p25"/>
            <p:cNvSpPr/>
            <p:nvPr/>
          </p:nvSpPr>
          <p:spPr>
            <a:xfrm>
              <a:off x="6275128" y="1477963"/>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7" name="Google Shape;2057;p25"/>
            <p:cNvSpPr/>
            <p:nvPr/>
          </p:nvSpPr>
          <p:spPr>
            <a:xfrm>
              <a:off x="6222740" y="1531938"/>
              <a:ext cx="34925"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8" name="Google Shape;2058;p25"/>
            <p:cNvSpPr/>
            <p:nvPr/>
          </p:nvSpPr>
          <p:spPr>
            <a:xfrm>
              <a:off x="6168765" y="1585913"/>
              <a:ext cx="36513" cy="34925"/>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9" name="Google Shape;2059;p25"/>
            <p:cNvSpPr/>
            <p:nvPr/>
          </p:nvSpPr>
          <p:spPr>
            <a:xfrm>
              <a:off x="6114790" y="1638300"/>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0" name="Google Shape;2060;p25"/>
            <p:cNvSpPr/>
            <p:nvPr/>
          </p:nvSpPr>
          <p:spPr>
            <a:xfrm>
              <a:off x="6060815" y="1692275"/>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1" name="Google Shape;2061;p25"/>
            <p:cNvSpPr/>
            <p:nvPr/>
          </p:nvSpPr>
          <p:spPr>
            <a:xfrm>
              <a:off x="6006840" y="1746250"/>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2" name="Google Shape;2062;p25"/>
            <p:cNvSpPr/>
            <p:nvPr/>
          </p:nvSpPr>
          <p:spPr>
            <a:xfrm>
              <a:off x="5952865" y="1800225"/>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3" name="Google Shape;2063;p25"/>
            <p:cNvSpPr/>
            <p:nvPr/>
          </p:nvSpPr>
          <p:spPr>
            <a:xfrm>
              <a:off x="5902065" y="1855788"/>
              <a:ext cx="31750"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4" name="Google Shape;2064;p25"/>
            <p:cNvSpPr/>
            <p:nvPr/>
          </p:nvSpPr>
          <p:spPr>
            <a:xfrm>
              <a:off x="5848090" y="1909763"/>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5" name="Google Shape;2065;p25"/>
            <p:cNvSpPr/>
            <p:nvPr/>
          </p:nvSpPr>
          <p:spPr>
            <a:xfrm>
              <a:off x="5792528" y="1960563"/>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6" name="Google Shape;2066;p25"/>
            <p:cNvSpPr/>
            <p:nvPr/>
          </p:nvSpPr>
          <p:spPr>
            <a:xfrm>
              <a:off x="5738553" y="2014538"/>
              <a:ext cx="36513" cy="3651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7" name="Google Shape;2067;p25"/>
            <p:cNvSpPr/>
            <p:nvPr/>
          </p:nvSpPr>
          <p:spPr>
            <a:xfrm>
              <a:off x="6714865" y="950913"/>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8" name="Google Shape;2068;p25"/>
            <p:cNvSpPr/>
            <p:nvPr/>
          </p:nvSpPr>
          <p:spPr>
            <a:xfrm>
              <a:off x="6662478" y="1004888"/>
              <a:ext cx="34925"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9" name="Google Shape;2069;p25"/>
            <p:cNvSpPr/>
            <p:nvPr/>
          </p:nvSpPr>
          <p:spPr>
            <a:xfrm>
              <a:off x="6610090" y="1058863"/>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0" name="Google Shape;2070;p25"/>
            <p:cNvSpPr/>
            <p:nvPr/>
          </p:nvSpPr>
          <p:spPr>
            <a:xfrm>
              <a:off x="6556115" y="1112838"/>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1" name="Google Shape;2071;p25"/>
            <p:cNvSpPr/>
            <p:nvPr/>
          </p:nvSpPr>
          <p:spPr>
            <a:xfrm>
              <a:off x="6500553" y="1165225"/>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2" name="Google Shape;2072;p25"/>
            <p:cNvSpPr/>
            <p:nvPr/>
          </p:nvSpPr>
          <p:spPr>
            <a:xfrm>
              <a:off x="6446578" y="1219200"/>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3" name="Google Shape;2073;p25"/>
            <p:cNvSpPr/>
            <p:nvPr/>
          </p:nvSpPr>
          <p:spPr>
            <a:xfrm>
              <a:off x="6392603" y="1273175"/>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4" name="Google Shape;2074;p25"/>
            <p:cNvSpPr/>
            <p:nvPr/>
          </p:nvSpPr>
          <p:spPr>
            <a:xfrm>
              <a:off x="6340215" y="1327150"/>
              <a:ext cx="34925"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5" name="Google Shape;2075;p25"/>
            <p:cNvSpPr/>
            <p:nvPr/>
          </p:nvSpPr>
          <p:spPr>
            <a:xfrm>
              <a:off x="6286240" y="1379538"/>
              <a:ext cx="34925" cy="36513"/>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6" name="Google Shape;2076;p25"/>
            <p:cNvSpPr/>
            <p:nvPr/>
          </p:nvSpPr>
          <p:spPr>
            <a:xfrm>
              <a:off x="6233853" y="1435100"/>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7" name="Google Shape;2077;p25"/>
            <p:cNvSpPr/>
            <p:nvPr/>
          </p:nvSpPr>
          <p:spPr>
            <a:xfrm>
              <a:off x="6178290" y="1487488"/>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8" name="Google Shape;2078;p25"/>
            <p:cNvSpPr/>
            <p:nvPr/>
          </p:nvSpPr>
          <p:spPr>
            <a:xfrm>
              <a:off x="6124315" y="1541463"/>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9" name="Google Shape;2079;p25"/>
            <p:cNvSpPr/>
            <p:nvPr/>
          </p:nvSpPr>
          <p:spPr>
            <a:xfrm>
              <a:off x="6070340" y="1595438"/>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0" name="Google Shape;2080;p25"/>
            <p:cNvSpPr/>
            <p:nvPr/>
          </p:nvSpPr>
          <p:spPr>
            <a:xfrm>
              <a:off x="6016365" y="1649413"/>
              <a:ext cx="36513"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1" name="Google Shape;2081;p25"/>
            <p:cNvSpPr/>
            <p:nvPr/>
          </p:nvSpPr>
          <p:spPr>
            <a:xfrm>
              <a:off x="5963978" y="1701800"/>
              <a:ext cx="34925" cy="36513"/>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2" name="Google Shape;2082;p25"/>
            <p:cNvSpPr/>
            <p:nvPr/>
          </p:nvSpPr>
          <p:spPr>
            <a:xfrm>
              <a:off x="5910003" y="1755775"/>
              <a:ext cx="36513"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3" name="Google Shape;2083;p25"/>
            <p:cNvSpPr/>
            <p:nvPr/>
          </p:nvSpPr>
          <p:spPr>
            <a:xfrm>
              <a:off x="5856028" y="1809750"/>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4" name="Google Shape;2084;p25"/>
            <p:cNvSpPr/>
            <p:nvPr/>
          </p:nvSpPr>
          <p:spPr>
            <a:xfrm>
              <a:off x="5802053" y="1863725"/>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5" name="Google Shape;2085;p25"/>
            <p:cNvSpPr/>
            <p:nvPr/>
          </p:nvSpPr>
          <p:spPr>
            <a:xfrm>
              <a:off x="5748078" y="1917700"/>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6" name="Google Shape;2086;p25"/>
            <p:cNvSpPr/>
            <p:nvPr/>
          </p:nvSpPr>
          <p:spPr>
            <a:xfrm>
              <a:off x="5695690" y="1973263"/>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7" name="Google Shape;2087;p25"/>
            <p:cNvSpPr/>
            <p:nvPr/>
          </p:nvSpPr>
          <p:spPr>
            <a:xfrm>
              <a:off x="6672003" y="906463"/>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8" name="Google Shape;2088;p25"/>
            <p:cNvSpPr/>
            <p:nvPr/>
          </p:nvSpPr>
          <p:spPr>
            <a:xfrm>
              <a:off x="6618028" y="960438"/>
              <a:ext cx="36513"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9" name="Google Shape;2089;p25"/>
            <p:cNvSpPr/>
            <p:nvPr/>
          </p:nvSpPr>
          <p:spPr>
            <a:xfrm>
              <a:off x="6565640" y="1016000"/>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0" name="Google Shape;2090;p25"/>
            <p:cNvSpPr/>
            <p:nvPr/>
          </p:nvSpPr>
          <p:spPr>
            <a:xfrm>
              <a:off x="6511665" y="1069975"/>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1" name="Google Shape;2091;p25"/>
            <p:cNvSpPr/>
            <p:nvPr/>
          </p:nvSpPr>
          <p:spPr>
            <a:xfrm>
              <a:off x="6456103" y="1120775"/>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2" name="Google Shape;2092;p25"/>
            <p:cNvSpPr/>
            <p:nvPr/>
          </p:nvSpPr>
          <p:spPr>
            <a:xfrm>
              <a:off x="6403715" y="1174750"/>
              <a:ext cx="34925"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3" name="Google Shape;2093;p25"/>
            <p:cNvSpPr/>
            <p:nvPr/>
          </p:nvSpPr>
          <p:spPr>
            <a:xfrm>
              <a:off x="6349740" y="1228725"/>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4" name="Google Shape;2094;p25"/>
            <p:cNvSpPr/>
            <p:nvPr/>
          </p:nvSpPr>
          <p:spPr>
            <a:xfrm>
              <a:off x="6295765" y="1282700"/>
              <a:ext cx="36513"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5" name="Google Shape;2095;p25"/>
            <p:cNvSpPr/>
            <p:nvPr/>
          </p:nvSpPr>
          <p:spPr>
            <a:xfrm>
              <a:off x="6241790" y="1336675"/>
              <a:ext cx="36513" cy="3651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96" name="Google Shape;2096;p25"/>
            <p:cNvGrpSpPr/>
            <p:nvPr/>
          </p:nvGrpSpPr>
          <p:grpSpPr>
            <a:xfrm>
              <a:off x="5255952" y="468313"/>
              <a:ext cx="1408113" cy="1493838"/>
              <a:chOff x="3702" y="295"/>
              <a:chExt cx="887" cy="941"/>
            </a:xfrm>
          </p:grpSpPr>
          <p:sp>
            <p:nvSpPr>
              <p:cNvPr id="2097" name="Google Shape;2097;p25"/>
              <p:cNvSpPr/>
              <p:nvPr/>
            </p:nvSpPr>
            <p:spPr>
              <a:xfrm>
                <a:off x="4289" y="876"/>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8" name="Google Shape;2098;p25"/>
              <p:cNvSpPr/>
              <p:nvPr/>
            </p:nvSpPr>
            <p:spPr>
              <a:xfrm>
                <a:off x="4255" y="910"/>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9" name="Google Shape;2099;p25"/>
              <p:cNvSpPr/>
              <p:nvPr/>
            </p:nvSpPr>
            <p:spPr>
              <a:xfrm>
                <a:off x="4222" y="943"/>
                <a:ext cx="22" cy="2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0" name="Google Shape;2100;p25"/>
              <p:cNvSpPr/>
              <p:nvPr/>
            </p:nvSpPr>
            <p:spPr>
              <a:xfrm>
                <a:off x="4188" y="977"/>
                <a:ext cx="23" cy="2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1" name="Google Shape;2101;p25"/>
              <p:cNvSpPr/>
              <p:nvPr/>
            </p:nvSpPr>
            <p:spPr>
              <a:xfrm>
                <a:off x="4154" y="1011"/>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2" name="Google Shape;2102;p25"/>
              <p:cNvSpPr/>
              <p:nvPr/>
            </p:nvSpPr>
            <p:spPr>
              <a:xfrm>
                <a:off x="4120" y="1045"/>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3" name="Google Shape;2103;p25"/>
              <p:cNvSpPr/>
              <p:nvPr/>
            </p:nvSpPr>
            <p:spPr>
              <a:xfrm>
                <a:off x="4086" y="1079"/>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4" name="Google Shape;2104;p25"/>
              <p:cNvSpPr/>
              <p:nvPr/>
            </p:nvSpPr>
            <p:spPr>
              <a:xfrm>
                <a:off x="4052" y="1113"/>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5" name="Google Shape;2105;p25"/>
              <p:cNvSpPr/>
              <p:nvPr/>
            </p:nvSpPr>
            <p:spPr>
              <a:xfrm>
                <a:off x="4019" y="1146"/>
                <a:ext cx="22" cy="2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6" name="Google Shape;2106;p25"/>
              <p:cNvSpPr/>
              <p:nvPr/>
            </p:nvSpPr>
            <p:spPr>
              <a:xfrm>
                <a:off x="3985" y="1180"/>
                <a:ext cx="23" cy="2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7" name="Google Shape;2107;p25"/>
              <p:cNvSpPr/>
              <p:nvPr/>
            </p:nvSpPr>
            <p:spPr>
              <a:xfrm>
                <a:off x="3952" y="1215"/>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8" name="Google Shape;2108;p25"/>
              <p:cNvSpPr/>
              <p:nvPr/>
            </p:nvSpPr>
            <p:spPr>
              <a:xfrm>
                <a:off x="4566" y="544"/>
                <a:ext cx="23" cy="22"/>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9" name="Google Shape;2109;p25"/>
              <p:cNvSpPr/>
              <p:nvPr/>
            </p:nvSpPr>
            <p:spPr>
              <a:xfrm>
                <a:off x="4532" y="577"/>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0" name="Google Shape;2110;p25"/>
              <p:cNvSpPr/>
              <p:nvPr/>
            </p:nvSpPr>
            <p:spPr>
              <a:xfrm>
                <a:off x="4498" y="611"/>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1" name="Google Shape;2111;p25"/>
              <p:cNvSpPr/>
              <p:nvPr/>
            </p:nvSpPr>
            <p:spPr>
              <a:xfrm>
                <a:off x="4465" y="645"/>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2" name="Google Shape;2112;p25"/>
              <p:cNvSpPr/>
              <p:nvPr/>
            </p:nvSpPr>
            <p:spPr>
              <a:xfrm>
                <a:off x="4431" y="679"/>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3" name="Google Shape;2113;p25"/>
              <p:cNvSpPr/>
              <p:nvPr/>
            </p:nvSpPr>
            <p:spPr>
              <a:xfrm>
                <a:off x="4398" y="714"/>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4" name="Google Shape;2114;p25"/>
              <p:cNvSpPr/>
              <p:nvPr/>
            </p:nvSpPr>
            <p:spPr>
              <a:xfrm>
                <a:off x="4363" y="747"/>
                <a:ext cx="23" cy="22"/>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5" name="Google Shape;2115;p25"/>
              <p:cNvSpPr/>
              <p:nvPr/>
            </p:nvSpPr>
            <p:spPr>
              <a:xfrm>
                <a:off x="4329" y="780"/>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6" name="Google Shape;2116;p25"/>
              <p:cNvSpPr/>
              <p:nvPr/>
            </p:nvSpPr>
            <p:spPr>
              <a:xfrm>
                <a:off x="4295" y="814"/>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7" name="Google Shape;2117;p25"/>
              <p:cNvSpPr/>
              <p:nvPr/>
            </p:nvSpPr>
            <p:spPr>
              <a:xfrm>
                <a:off x="4262" y="848"/>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8" name="Google Shape;2118;p25"/>
              <p:cNvSpPr/>
              <p:nvPr/>
            </p:nvSpPr>
            <p:spPr>
              <a:xfrm>
                <a:off x="4228" y="882"/>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9" name="Google Shape;2119;p25"/>
              <p:cNvSpPr/>
              <p:nvPr/>
            </p:nvSpPr>
            <p:spPr>
              <a:xfrm>
                <a:off x="4195" y="917"/>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0" name="Google Shape;2120;p25"/>
              <p:cNvSpPr/>
              <p:nvPr/>
            </p:nvSpPr>
            <p:spPr>
              <a:xfrm>
                <a:off x="4161" y="951"/>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1" name="Google Shape;2121;p25"/>
              <p:cNvSpPr/>
              <p:nvPr/>
            </p:nvSpPr>
            <p:spPr>
              <a:xfrm>
                <a:off x="4126" y="983"/>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2" name="Google Shape;2122;p25"/>
              <p:cNvSpPr/>
              <p:nvPr/>
            </p:nvSpPr>
            <p:spPr>
              <a:xfrm>
                <a:off x="4092" y="101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3" name="Google Shape;2123;p25"/>
              <p:cNvSpPr/>
              <p:nvPr/>
            </p:nvSpPr>
            <p:spPr>
              <a:xfrm>
                <a:off x="4059" y="1051"/>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4" name="Google Shape;2124;p25"/>
              <p:cNvSpPr/>
              <p:nvPr/>
            </p:nvSpPr>
            <p:spPr>
              <a:xfrm>
                <a:off x="4025" y="1085"/>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5" name="Google Shape;2125;p25"/>
              <p:cNvSpPr/>
              <p:nvPr/>
            </p:nvSpPr>
            <p:spPr>
              <a:xfrm>
                <a:off x="3991" y="1119"/>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6" name="Google Shape;2126;p25"/>
              <p:cNvSpPr/>
              <p:nvPr/>
            </p:nvSpPr>
            <p:spPr>
              <a:xfrm>
                <a:off x="3957" y="1153"/>
                <a:ext cx="23" cy="22"/>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7" name="Google Shape;2127;p25"/>
              <p:cNvSpPr/>
              <p:nvPr/>
            </p:nvSpPr>
            <p:spPr>
              <a:xfrm>
                <a:off x="3923" y="1186"/>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8" name="Google Shape;2128;p25"/>
              <p:cNvSpPr/>
              <p:nvPr/>
            </p:nvSpPr>
            <p:spPr>
              <a:xfrm>
                <a:off x="4539" y="516"/>
                <a:ext cx="22"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9" name="Google Shape;2129;p25"/>
              <p:cNvSpPr/>
              <p:nvPr/>
            </p:nvSpPr>
            <p:spPr>
              <a:xfrm>
                <a:off x="4505" y="550"/>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0" name="Google Shape;2130;p25"/>
              <p:cNvSpPr/>
              <p:nvPr/>
            </p:nvSpPr>
            <p:spPr>
              <a:xfrm>
                <a:off x="4471" y="584"/>
                <a:ext cx="23" cy="22"/>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1" name="Google Shape;2131;p25"/>
              <p:cNvSpPr/>
              <p:nvPr/>
            </p:nvSpPr>
            <p:spPr>
              <a:xfrm>
                <a:off x="4437" y="617"/>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2" name="Google Shape;2132;p25"/>
              <p:cNvSpPr/>
              <p:nvPr/>
            </p:nvSpPr>
            <p:spPr>
              <a:xfrm>
                <a:off x="4403" y="651"/>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3" name="Google Shape;2133;p25"/>
              <p:cNvSpPr/>
              <p:nvPr/>
            </p:nvSpPr>
            <p:spPr>
              <a:xfrm>
                <a:off x="4370" y="68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4" name="Google Shape;2134;p25"/>
              <p:cNvSpPr/>
              <p:nvPr/>
            </p:nvSpPr>
            <p:spPr>
              <a:xfrm>
                <a:off x="4337" y="720"/>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5" name="Google Shape;2135;p25"/>
              <p:cNvSpPr/>
              <p:nvPr/>
            </p:nvSpPr>
            <p:spPr>
              <a:xfrm>
                <a:off x="4302" y="753"/>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6" name="Google Shape;2136;p25"/>
              <p:cNvSpPr/>
              <p:nvPr/>
            </p:nvSpPr>
            <p:spPr>
              <a:xfrm>
                <a:off x="4268" y="787"/>
                <a:ext cx="23" cy="22"/>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7" name="Google Shape;2137;p25"/>
              <p:cNvSpPr/>
              <p:nvPr/>
            </p:nvSpPr>
            <p:spPr>
              <a:xfrm>
                <a:off x="4234" y="820"/>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8" name="Google Shape;2138;p25"/>
              <p:cNvSpPr/>
              <p:nvPr/>
            </p:nvSpPr>
            <p:spPr>
              <a:xfrm>
                <a:off x="4200" y="854"/>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9" name="Google Shape;2139;p25"/>
              <p:cNvSpPr/>
              <p:nvPr/>
            </p:nvSpPr>
            <p:spPr>
              <a:xfrm>
                <a:off x="4166" y="888"/>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0" name="Google Shape;2140;p25"/>
              <p:cNvSpPr/>
              <p:nvPr/>
            </p:nvSpPr>
            <p:spPr>
              <a:xfrm>
                <a:off x="4133" y="922"/>
                <a:ext cx="22"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1" name="Google Shape;2141;p25"/>
              <p:cNvSpPr/>
              <p:nvPr/>
            </p:nvSpPr>
            <p:spPr>
              <a:xfrm>
                <a:off x="4099" y="956"/>
                <a:ext cx="22"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2" name="Google Shape;2142;p25"/>
              <p:cNvSpPr/>
              <p:nvPr/>
            </p:nvSpPr>
            <p:spPr>
              <a:xfrm>
                <a:off x="4065" y="990"/>
                <a:ext cx="23" cy="22"/>
              </a:xfrm>
              <a:custGeom>
                <a:avLst/>
                <a:gdLst/>
                <a:ahLst/>
                <a:cxnLst/>
                <a:rect l="l" t="t" r="r" b="b"/>
                <a:pathLst>
                  <a:path w="1095" h="1094" extrusionOk="0">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3" name="Google Shape;2143;p25"/>
              <p:cNvSpPr/>
              <p:nvPr/>
            </p:nvSpPr>
            <p:spPr>
              <a:xfrm>
                <a:off x="4031" y="1023"/>
                <a:ext cx="23" cy="23"/>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4" name="Google Shape;2144;p25"/>
              <p:cNvSpPr/>
              <p:nvPr/>
            </p:nvSpPr>
            <p:spPr>
              <a:xfrm>
                <a:off x="3997" y="1057"/>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5" name="Google Shape;2145;p25"/>
              <p:cNvSpPr/>
              <p:nvPr/>
            </p:nvSpPr>
            <p:spPr>
              <a:xfrm>
                <a:off x="3963" y="1091"/>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6" name="Google Shape;2146;p25"/>
              <p:cNvSpPr/>
              <p:nvPr/>
            </p:nvSpPr>
            <p:spPr>
              <a:xfrm>
                <a:off x="3929" y="1125"/>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7" name="Google Shape;2147;p25"/>
              <p:cNvSpPr/>
              <p:nvPr/>
            </p:nvSpPr>
            <p:spPr>
              <a:xfrm>
                <a:off x="3896" y="1159"/>
                <a:ext cx="22"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8" name="Google Shape;2148;p25"/>
              <p:cNvSpPr/>
              <p:nvPr/>
            </p:nvSpPr>
            <p:spPr>
              <a:xfrm>
                <a:off x="4511" y="488"/>
                <a:ext cx="23"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9" name="Google Shape;2149;p25"/>
              <p:cNvSpPr/>
              <p:nvPr/>
            </p:nvSpPr>
            <p:spPr>
              <a:xfrm>
                <a:off x="4477" y="522"/>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0" name="Google Shape;2150;p25"/>
              <p:cNvSpPr/>
              <p:nvPr/>
            </p:nvSpPr>
            <p:spPr>
              <a:xfrm>
                <a:off x="4443" y="556"/>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1" name="Google Shape;2151;p25"/>
              <p:cNvSpPr/>
              <p:nvPr/>
            </p:nvSpPr>
            <p:spPr>
              <a:xfrm>
                <a:off x="4409" y="590"/>
                <a:ext cx="23" cy="23"/>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2" name="Google Shape;2152;p25"/>
              <p:cNvSpPr/>
              <p:nvPr/>
            </p:nvSpPr>
            <p:spPr>
              <a:xfrm>
                <a:off x="4376" y="624"/>
                <a:ext cx="22"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3" name="Google Shape;2153;p25"/>
              <p:cNvSpPr/>
              <p:nvPr/>
            </p:nvSpPr>
            <p:spPr>
              <a:xfrm>
                <a:off x="4342" y="65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4" name="Google Shape;2154;p25"/>
              <p:cNvSpPr/>
              <p:nvPr/>
            </p:nvSpPr>
            <p:spPr>
              <a:xfrm>
                <a:off x="4308" y="691"/>
                <a:ext cx="23"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5" name="Google Shape;2155;p25"/>
              <p:cNvSpPr/>
              <p:nvPr/>
            </p:nvSpPr>
            <p:spPr>
              <a:xfrm>
                <a:off x="4274" y="725"/>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6" name="Google Shape;2156;p25"/>
              <p:cNvSpPr/>
              <p:nvPr/>
            </p:nvSpPr>
            <p:spPr>
              <a:xfrm>
                <a:off x="4240" y="759"/>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7" name="Google Shape;2157;p25"/>
              <p:cNvSpPr/>
              <p:nvPr/>
            </p:nvSpPr>
            <p:spPr>
              <a:xfrm>
                <a:off x="4206" y="793"/>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8" name="Google Shape;2158;p25"/>
              <p:cNvSpPr/>
              <p:nvPr/>
            </p:nvSpPr>
            <p:spPr>
              <a:xfrm>
                <a:off x="4173" y="827"/>
                <a:ext cx="22"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9" name="Google Shape;2159;p25"/>
              <p:cNvSpPr/>
              <p:nvPr/>
            </p:nvSpPr>
            <p:spPr>
              <a:xfrm>
                <a:off x="4139" y="861"/>
                <a:ext cx="23" cy="22"/>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0" name="Google Shape;2160;p25"/>
              <p:cNvSpPr/>
              <p:nvPr/>
            </p:nvSpPr>
            <p:spPr>
              <a:xfrm>
                <a:off x="4105" y="894"/>
                <a:ext cx="23"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1" name="Google Shape;2161;p25"/>
              <p:cNvSpPr/>
              <p:nvPr/>
            </p:nvSpPr>
            <p:spPr>
              <a:xfrm>
                <a:off x="4072" y="929"/>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2" name="Google Shape;2162;p25"/>
              <p:cNvSpPr/>
              <p:nvPr/>
            </p:nvSpPr>
            <p:spPr>
              <a:xfrm>
                <a:off x="4038" y="96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3" name="Google Shape;2163;p25"/>
              <p:cNvSpPr/>
              <p:nvPr/>
            </p:nvSpPr>
            <p:spPr>
              <a:xfrm>
                <a:off x="4003" y="996"/>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4" name="Google Shape;2164;p25"/>
              <p:cNvSpPr/>
              <p:nvPr/>
            </p:nvSpPr>
            <p:spPr>
              <a:xfrm>
                <a:off x="3970" y="1030"/>
                <a:ext cx="22"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5" name="Google Shape;2165;p25"/>
              <p:cNvSpPr/>
              <p:nvPr/>
            </p:nvSpPr>
            <p:spPr>
              <a:xfrm>
                <a:off x="3936" y="1064"/>
                <a:ext cx="23" cy="22"/>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6" name="Google Shape;2166;p25"/>
              <p:cNvSpPr/>
              <p:nvPr/>
            </p:nvSpPr>
            <p:spPr>
              <a:xfrm>
                <a:off x="3902" y="1097"/>
                <a:ext cx="23"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7" name="Google Shape;2167;p25"/>
              <p:cNvSpPr/>
              <p:nvPr/>
            </p:nvSpPr>
            <p:spPr>
              <a:xfrm>
                <a:off x="3868" y="1131"/>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8" name="Google Shape;2168;p25"/>
              <p:cNvSpPr/>
              <p:nvPr/>
            </p:nvSpPr>
            <p:spPr>
              <a:xfrm>
                <a:off x="4483" y="461"/>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9" name="Google Shape;2169;p25"/>
              <p:cNvSpPr/>
              <p:nvPr/>
            </p:nvSpPr>
            <p:spPr>
              <a:xfrm>
                <a:off x="4450" y="495"/>
                <a:ext cx="22" cy="22"/>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0" name="Google Shape;2170;p25"/>
              <p:cNvSpPr/>
              <p:nvPr/>
            </p:nvSpPr>
            <p:spPr>
              <a:xfrm>
                <a:off x="4416" y="528"/>
                <a:ext cx="22"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1" name="Google Shape;2171;p25"/>
              <p:cNvSpPr/>
              <p:nvPr/>
            </p:nvSpPr>
            <p:spPr>
              <a:xfrm>
                <a:off x="4382" y="562"/>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2" name="Google Shape;2172;p25"/>
              <p:cNvSpPr/>
              <p:nvPr/>
            </p:nvSpPr>
            <p:spPr>
              <a:xfrm>
                <a:off x="4348" y="596"/>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3" name="Google Shape;2173;p25"/>
              <p:cNvSpPr/>
              <p:nvPr/>
            </p:nvSpPr>
            <p:spPr>
              <a:xfrm>
                <a:off x="4314" y="630"/>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4" name="Google Shape;2174;p25"/>
              <p:cNvSpPr/>
              <p:nvPr/>
            </p:nvSpPr>
            <p:spPr>
              <a:xfrm>
                <a:off x="4280" y="66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5" name="Google Shape;2175;p25"/>
              <p:cNvSpPr/>
              <p:nvPr/>
            </p:nvSpPr>
            <p:spPr>
              <a:xfrm>
                <a:off x="4246" y="698"/>
                <a:ext cx="23" cy="22"/>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6" name="Google Shape;2176;p25"/>
              <p:cNvSpPr/>
              <p:nvPr/>
            </p:nvSpPr>
            <p:spPr>
              <a:xfrm>
                <a:off x="4214" y="732"/>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7" name="Google Shape;2177;p25"/>
              <p:cNvSpPr/>
              <p:nvPr/>
            </p:nvSpPr>
            <p:spPr>
              <a:xfrm>
                <a:off x="4179" y="765"/>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8" name="Google Shape;2178;p25"/>
              <p:cNvSpPr/>
              <p:nvPr/>
            </p:nvSpPr>
            <p:spPr>
              <a:xfrm>
                <a:off x="4145" y="79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9" name="Google Shape;2179;p25"/>
              <p:cNvSpPr/>
              <p:nvPr/>
            </p:nvSpPr>
            <p:spPr>
              <a:xfrm>
                <a:off x="4111" y="83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0" name="Google Shape;2180;p25"/>
              <p:cNvSpPr/>
              <p:nvPr/>
            </p:nvSpPr>
            <p:spPr>
              <a:xfrm>
                <a:off x="4077" y="867"/>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1" name="Google Shape;2181;p25"/>
              <p:cNvSpPr/>
              <p:nvPr/>
            </p:nvSpPr>
            <p:spPr>
              <a:xfrm>
                <a:off x="4043" y="901"/>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2" name="Google Shape;2182;p25"/>
              <p:cNvSpPr/>
              <p:nvPr/>
            </p:nvSpPr>
            <p:spPr>
              <a:xfrm>
                <a:off x="4011" y="935"/>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3" name="Google Shape;2183;p25"/>
              <p:cNvSpPr/>
              <p:nvPr/>
            </p:nvSpPr>
            <p:spPr>
              <a:xfrm>
                <a:off x="3976" y="968"/>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4" name="Google Shape;2184;p25"/>
              <p:cNvSpPr/>
              <p:nvPr/>
            </p:nvSpPr>
            <p:spPr>
              <a:xfrm>
                <a:off x="3942" y="1002"/>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5" name="Google Shape;2185;p25"/>
              <p:cNvSpPr/>
              <p:nvPr/>
            </p:nvSpPr>
            <p:spPr>
              <a:xfrm>
                <a:off x="3908" y="103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6" name="Google Shape;2186;p25"/>
              <p:cNvSpPr/>
              <p:nvPr/>
            </p:nvSpPr>
            <p:spPr>
              <a:xfrm>
                <a:off x="3874" y="1070"/>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7" name="Google Shape;2187;p25"/>
              <p:cNvSpPr/>
              <p:nvPr/>
            </p:nvSpPr>
            <p:spPr>
              <a:xfrm>
                <a:off x="3840" y="1104"/>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8" name="Google Shape;2188;p25"/>
              <p:cNvSpPr/>
              <p:nvPr/>
            </p:nvSpPr>
            <p:spPr>
              <a:xfrm>
                <a:off x="4457" y="434"/>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9" name="Google Shape;2189;p25"/>
              <p:cNvSpPr/>
              <p:nvPr/>
            </p:nvSpPr>
            <p:spPr>
              <a:xfrm>
                <a:off x="4423" y="468"/>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0" name="Google Shape;2190;p25"/>
              <p:cNvSpPr/>
              <p:nvPr/>
            </p:nvSpPr>
            <p:spPr>
              <a:xfrm>
                <a:off x="4388" y="501"/>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1" name="Google Shape;2191;p25"/>
              <p:cNvSpPr/>
              <p:nvPr/>
            </p:nvSpPr>
            <p:spPr>
              <a:xfrm>
                <a:off x="4354" y="535"/>
                <a:ext cx="23" cy="22"/>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2" name="Google Shape;2192;p25"/>
              <p:cNvSpPr/>
              <p:nvPr/>
            </p:nvSpPr>
            <p:spPr>
              <a:xfrm>
                <a:off x="4320" y="568"/>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3" name="Google Shape;2193;p25"/>
              <p:cNvSpPr/>
              <p:nvPr/>
            </p:nvSpPr>
            <p:spPr>
              <a:xfrm>
                <a:off x="4287" y="602"/>
                <a:ext cx="22"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4" name="Google Shape;2194;p25"/>
              <p:cNvSpPr/>
              <p:nvPr/>
            </p:nvSpPr>
            <p:spPr>
              <a:xfrm>
                <a:off x="4253" y="636"/>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5" name="Google Shape;2195;p25"/>
              <p:cNvSpPr/>
              <p:nvPr/>
            </p:nvSpPr>
            <p:spPr>
              <a:xfrm>
                <a:off x="4219" y="670"/>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6" name="Google Shape;2196;p25"/>
              <p:cNvSpPr/>
              <p:nvPr/>
            </p:nvSpPr>
            <p:spPr>
              <a:xfrm>
                <a:off x="4185" y="704"/>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7" name="Google Shape;2197;p25"/>
              <p:cNvSpPr/>
              <p:nvPr/>
            </p:nvSpPr>
            <p:spPr>
              <a:xfrm>
                <a:off x="4151" y="738"/>
                <a:ext cx="23" cy="22"/>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8" name="Google Shape;2198;p25"/>
              <p:cNvSpPr/>
              <p:nvPr/>
            </p:nvSpPr>
            <p:spPr>
              <a:xfrm>
                <a:off x="4117" y="771"/>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9" name="Google Shape;2199;p25"/>
              <p:cNvSpPr/>
              <p:nvPr/>
            </p:nvSpPr>
            <p:spPr>
              <a:xfrm>
                <a:off x="4084" y="805"/>
                <a:ext cx="22"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0" name="Google Shape;2200;p25"/>
              <p:cNvSpPr/>
              <p:nvPr/>
            </p:nvSpPr>
            <p:spPr>
              <a:xfrm>
                <a:off x="4050" y="839"/>
                <a:ext cx="22"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1" name="Google Shape;2201;p25"/>
              <p:cNvSpPr/>
              <p:nvPr/>
            </p:nvSpPr>
            <p:spPr>
              <a:xfrm>
                <a:off x="4016" y="873"/>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2" name="Google Shape;2202;p25"/>
              <p:cNvSpPr/>
              <p:nvPr/>
            </p:nvSpPr>
            <p:spPr>
              <a:xfrm>
                <a:off x="3982" y="90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3" name="Google Shape;2203;p25"/>
              <p:cNvSpPr/>
              <p:nvPr/>
            </p:nvSpPr>
            <p:spPr>
              <a:xfrm>
                <a:off x="3948" y="941"/>
                <a:ext cx="23" cy="22"/>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4" name="Google Shape;2204;p25"/>
              <p:cNvSpPr/>
              <p:nvPr/>
            </p:nvSpPr>
            <p:spPr>
              <a:xfrm>
                <a:off x="3915" y="976"/>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5" name="Google Shape;2205;p25"/>
              <p:cNvSpPr/>
              <p:nvPr/>
            </p:nvSpPr>
            <p:spPr>
              <a:xfrm>
                <a:off x="3882" y="1009"/>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6" name="Google Shape;2206;p25"/>
              <p:cNvSpPr/>
              <p:nvPr/>
            </p:nvSpPr>
            <p:spPr>
              <a:xfrm>
                <a:off x="3847" y="1042"/>
                <a:ext cx="22"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7" name="Google Shape;2207;p25"/>
              <p:cNvSpPr/>
              <p:nvPr/>
            </p:nvSpPr>
            <p:spPr>
              <a:xfrm>
                <a:off x="3813" y="1076"/>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8" name="Google Shape;2208;p25"/>
              <p:cNvSpPr/>
              <p:nvPr/>
            </p:nvSpPr>
            <p:spPr>
              <a:xfrm>
                <a:off x="4429" y="40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9" name="Google Shape;2209;p25"/>
              <p:cNvSpPr/>
              <p:nvPr/>
            </p:nvSpPr>
            <p:spPr>
              <a:xfrm>
                <a:off x="4394" y="43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0" name="Google Shape;2210;p25"/>
              <p:cNvSpPr/>
              <p:nvPr/>
            </p:nvSpPr>
            <p:spPr>
              <a:xfrm>
                <a:off x="4360" y="47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1" name="Google Shape;2211;p25"/>
              <p:cNvSpPr/>
              <p:nvPr/>
            </p:nvSpPr>
            <p:spPr>
              <a:xfrm>
                <a:off x="4327" y="507"/>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2" name="Google Shape;2212;p25"/>
              <p:cNvSpPr/>
              <p:nvPr/>
            </p:nvSpPr>
            <p:spPr>
              <a:xfrm>
                <a:off x="4293" y="541"/>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3" name="Google Shape;2213;p25"/>
              <p:cNvSpPr/>
              <p:nvPr/>
            </p:nvSpPr>
            <p:spPr>
              <a:xfrm>
                <a:off x="4259" y="575"/>
                <a:ext cx="23" cy="22"/>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4" name="Google Shape;2214;p25"/>
              <p:cNvSpPr/>
              <p:nvPr/>
            </p:nvSpPr>
            <p:spPr>
              <a:xfrm>
                <a:off x="4225" y="609"/>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5" name="Google Shape;2215;p25"/>
              <p:cNvSpPr/>
              <p:nvPr/>
            </p:nvSpPr>
            <p:spPr>
              <a:xfrm>
                <a:off x="4191" y="642"/>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6" name="Google Shape;2216;p25"/>
              <p:cNvSpPr/>
              <p:nvPr/>
            </p:nvSpPr>
            <p:spPr>
              <a:xfrm>
                <a:off x="4157" y="67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7" name="Google Shape;2217;p25"/>
              <p:cNvSpPr/>
              <p:nvPr/>
            </p:nvSpPr>
            <p:spPr>
              <a:xfrm>
                <a:off x="4124" y="710"/>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8" name="Google Shape;2218;p25"/>
              <p:cNvSpPr/>
              <p:nvPr/>
            </p:nvSpPr>
            <p:spPr>
              <a:xfrm>
                <a:off x="4090" y="74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9" name="Google Shape;2219;p25"/>
              <p:cNvSpPr/>
              <p:nvPr/>
            </p:nvSpPr>
            <p:spPr>
              <a:xfrm>
                <a:off x="4056" y="778"/>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0" name="Google Shape;2220;p25"/>
              <p:cNvSpPr/>
              <p:nvPr/>
            </p:nvSpPr>
            <p:spPr>
              <a:xfrm>
                <a:off x="4022" y="812"/>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1" name="Google Shape;2221;p25"/>
              <p:cNvSpPr/>
              <p:nvPr/>
            </p:nvSpPr>
            <p:spPr>
              <a:xfrm>
                <a:off x="3988" y="845"/>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2" name="Google Shape;2222;p25"/>
              <p:cNvSpPr/>
              <p:nvPr/>
            </p:nvSpPr>
            <p:spPr>
              <a:xfrm>
                <a:off x="3954" y="879"/>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3" name="Google Shape;2223;p25"/>
              <p:cNvSpPr/>
              <p:nvPr/>
            </p:nvSpPr>
            <p:spPr>
              <a:xfrm>
                <a:off x="3921" y="913"/>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4" name="Google Shape;2224;p25"/>
              <p:cNvSpPr/>
              <p:nvPr/>
            </p:nvSpPr>
            <p:spPr>
              <a:xfrm>
                <a:off x="3888" y="948"/>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5" name="Google Shape;2225;p25"/>
              <p:cNvSpPr/>
              <p:nvPr/>
            </p:nvSpPr>
            <p:spPr>
              <a:xfrm>
                <a:off x="3854" y="982"/>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6" name="Google Shape;2226;p25"/>
              <p:cNvSpPr/>
              <p:nvPr/>
            </p:nvSpPr>
            <p:spPr>
              <a:xfrm>
                <a:off x="3819" y="1015"/>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7" name="Google Shape;2227;p25"/>
              <p:cNvSpPr/>
              <p:nvPr/>
            </p:nvSpPr>
            <p:spPr>
              <a:xfrm>
                <a:off x="3785" y="1048"/>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8" name="Google Shape;2228;p25"/>
              <p:cNvSpPr/>
              <p:nvPr/>
            </p:nvSpPr>
            <p:spPr>
              <a:xfrm>
                <a:off x="4401" y="378"/>
                <a:ext cx="22"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9" name="Google Shape;2229;p25"/>
              <p:cNvSpPr/>
              <p:nvPr/>
            </p:nvSpPr>
            <p:spPr>
              <a:xfrm>
                <a:off x="4367" y="412"/>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0" name="Google Shape;2230;p25"/>
              <p:cNvSpPr/>
              <p:nvPr/>
            </p:nvSpPr>
            <p:spPr>
              <a:xfrm>
                <a:off x="4334" y="447"/>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1" name="Google Shape;2231;p25"/>
              <p:cNvSpPr/>
              <p:nvPr/>
            </p:nvSpPr>
            <p:spPr>
              <a:xfrm>
                <a:off x="4300" y="480"/>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2" name="Google Shape;2232;p25"/>
              <p:cNvSpPr/>
              <p:nvPr/>
            </p:nvSpPr>
            <p:spPr>
              <a:xfrm>
                <a:off x="4265" y="513"/>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3" name="Google Shape;2233;p25"/>
              <p:cNvSpPr/>
              <p:nvPr/>
            </p:nvSpPr>
            <p:spPr>
              <a:xfrm>
                <a:off x="4231" y="54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4" name="Google Shape;2234;p25"/>
              <p:cNvSpPr/>
              <p:nvPr/>
            </p:nvSpPr>
            <p:spPr>
              <a:xfrm>
                <a:off x="4198" y="581"/>
                <a:ext cx="22"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5" name="Google Shape;2235;p25"/>
              <p:cNvSpPr/>
              <p:nvPr/>
            </p:nvSpPr>
            <p:spPr>
              <a:xfrm>
                <a:off x="4164" y="615"/>
                <a:ext cx="22"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6" name="Google Shape;2236;p25"/>
              <p:cNvSpPr/>
              <p:nvPr/>
            </p:nvSpPr>
            <p:spPr>
              <a:xfrm>
                <a:off x="4130" y="649"/>
                <a:ext cx="23" cy="22"/>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7" name="Google Shape;2237;p25"/>
              <p:cNvSpPr/>
              <p:nvPr/>
            </p:nvSpPr>
            <p:spPr>
              <a:xfrm>
                <a:off x="4097" y="68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8" name="Google Shape;2238;p25"/>
              <p:cNvSpPr/>
              <p:nvPr/>
            </p:nvSpPr>
            <p:spPr>
              <a:xfrm>
                <a:off x="4062" y="716"/>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9" name="Google Shape;2239;p25"/>
              <p:cNvSpPr/>
              <p:nvPr/>
            </p:nvSpPr>
            <p:spPr>
              <a:xfrm>
                <a:off x="4028" y="750"/>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0" name="Google Shape;2240;p25"/>
              <p:cNvSpPr/>
              <p:nvPr/>
            </p:nvSpPr>
            <p:spPr>
              <a:xfrm>
                <a:off x="3994" y="784"/>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1" name="Google Shape;2241;p25"/>
              <p:cNvSpPr/>
              <p:nvPr/>
            </p:nvSpPr>
            <p:spPr>
              <a:xfrm>
                <a:off x="3961" y="818"/>
                <a:ext cx="22"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2" name="Google Shape;2242;p25"/>
              <p:cNvSpPr/>
              <p:nvPr/>
            </p:nvSpPr>
            <p:spPr>
              <a:xfrm>
                <a:off x="3927" y="852"/>
                <a:ext cx="23" cy="22"/>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3" name="Google Shape;2243;p25"/>
              <p:cNvSpPr/>
              <p:nvPr/>
            </p:nvSpPr>
            <p:spPr>
              <a:xfrm>
                <a:off x="3893" y="885"/>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4" name="Google Shape;2244;p25"/>
              <p:cNvSpPr/>
              <p:nvPr/>
            </p:nvSpPr>
            <p:spPr>
              <a:xfrm>
                <a:off x="3859" y="919"/>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5" name="Google Shape;2245;p25"/>
              <p:cNvSpPr/>
              <p:nvPr/>
            </p:nvSpPr>
            <p:spPr>
              <a:xfrm>
                <a:off x="3825" y="953"/>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6" name="Google Shape;2246;p25"/>
              <p:cNvSpPr/>
              <p:nvPr/>
            </p:nvSpPr>
            <p:spPr>
              <a:xfrm>
                <a:off x="3791" y="987"/>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7" name="Google Shape;2247;p25"/>
              <p:cNvSpPr/>
              <p:nvPr/>
            </p:nvSpPr>
            <p:spPr>
              <a:xfrm>
                <a:off x="3759" y="1022"/>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8" name="Google Shape;2248;p25"/>
              <p:cNvSpPr/>
              <p:nvPr/>
            </p:nvSpPr>
            <p:spPr>
              <a:xfrm>
                <a:off x="4373" y="350"/>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9" name="Google Shape;2249;p25"/>
              <p:cNvSpPr/>
              <p:nvPr/>
            </p:nvSpPr>
            <p:spPr>
              <a:xfrm>
                <a:off x="4339" y="38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0" name="Google Shape;2250;p25"/>
              <p:cNvSpPr/>
              <p:nvPr/>
            </p:nvSpPr>
            <p:spPr>
              <a:xfrm>
                <a:off x="4306" y="419"/>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1" name="Google Shape;2251;p25"/>
              <p:cNvSpPr/>
              <p:nvPr/>
            </p:nvSpPr>
            <p:spPr>
              <a:xfrm>
                <a:off x="4272" y="45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2" name="Google Shape;2252;p25"/>
              <p:cNvSpPr/>
              <p:nvPr/>
            </p:nvSpPr>
            <p:spPr>
              <a:xfrm>
                <a:off x="4238" y="486"/>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3" name="Google Shape;2253;p25"/>
              <p:cNvSpPr/>
              <p:nvPr/>
            </p:nvSpPr>
            <p:spPr>
              <a:xfrm>
                <a:off x="4204" y="519"/>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4" name="Google Shape;2254;p25"/>
              <p:cNvSpPr/>
              <p:nvPr/>
            </p:nvSpPr>
            <p:spPr>
              <a:xfrm>
                <a:off x="4170" y="553"/>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5" name="Google Shape;2255;p25"/>
              <p:cNvSpPr/>
              <p:nvPr/>
            </p:nvSpPr>
            <p:spPr>
              <a:xfrm>
                <a:off x="4136" y="587"/>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6" name="Google Shape;2256;p25"/>
              <p:cNvSpPr/>
              <p:nvPr/>
            </p:nvSpPr>
            <p:spPr>
              <a:xfrm>
                <a:off x="4102" y="621"/>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7" name="Google Shape;2257;p25"/>
              <p:cNvSpPr/>
              <p:nvPr/>
            </p:nvSpPr>
            <p:spPr>
              <a:xfrm>
                <a:off x="4068" y="655"/>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8" name="Google Shape;2258;p25"/>
              <p:cNvSpPr/>
              <p:nvPr/>
            </p:nvSpPr>
            <p:spPr>
              <a:xfrm>
                <a:off x="4035" y="689"/>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9" name="Google Shape;2259;p25"/>
              <p:cNvSpPr/>
              <p:nvPr/>
            </p:nvSpPr>
            <p:spPr>
              <a:xfrm>
                <a:off x="4001" y="722"/>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0" name="Google Shape;2260;p25"/>
              <p:cNvSpPr/>
              <p:nvPr/>
            </p:nvSpPr>
            <p:spPr>
              <a:xfrm>
                <a:off x="3967" y="756"/>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1" name="Google Shape;2261;p25"/>
              <p:cNvSpPr/>
              <p:nvPr/>
            </p:nvSpPr>
            <p:spPr>
              <a:xfrm>
                <a:off x="3933" y="790"/>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2" name="Google Shape;2262;p25"/>
              <p:cNvSpPr/>
              <p:nvPr/>
            </p:nvSpPr>
            <p:spPr>
              <a:xfrm>
                <a:off x="3899" y="824"/>
                <a:ext cx="23" cy="23"/>
              </a:xfrm>
              <a:custGeom>
                <a:avLst/>
                <a:gdLst/>
                <a:ahLst/>
                <a:cxnLst/>
                <a:rect l="l" t="t" r="r" b="b"/>
                <a:pathLst>
                  <a:path w="1094" h="1095" extrusionOk="0">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3" name="Google Shape;2263;p25"/>
              <p:cNvSpPr/>
              <p:nvPr/>
            </p:nvSpPr>
            <p:spPr>
              <a:xfrm>
                <a:off x="3865" y="858"/>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4" name="Google Shape;2264;p25"/>
              <p:cNvSpPr/>
              <p:nvPr/>
            </p:nvSpPr>
            <p:spPr>
              <a:xfrm>
                <a:off x="3832" y="892"/>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5" name="Google Shape;2265;p25"/>
              <p:cNvSpPr/>
              <p:nvPr/>
            </p:nvSpPr>
            <p:spPr>
              <a:xfrm>
                <a:off x="3798" y="926"/>
                <a:ext cx="23" cy="22"/>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6" name="Google Shape;2266;p25"/>
              <p:cNvSpPr/>
              <p:nvPr/>
            </p:nvSpPr>
            <p:spPr>
              <a:xfrm>
                <a:off x="3764" y="959"/>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7" name="Google Shape;2267;p25"/>
              <p:cNvSpPr/>
              <p:nvPr/>
            </p:nvSpPr>
            <p:spPr>
              <a:xfrm>
                <a:off x="3731" y="994"/>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8" name="Google Shape;2268;p25"/>
              <p:cNvSpPr/>
              <p:nvPr/>
            </p:nvSpPr>
            <p:spPr>
              <a:xfrm>
                <a:off x="4345" y="323"/>
                <a:ext cx="23" cy="22"/>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9" name="Google Shape;2269;p25"/>
              <p:cNvSpPr/>
              <p:nvPr/>
            </p:nvSpPr>
            <p:spPr>
              <a:xfrm>
                <a:off x="4311" y="356"/>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0" name="Google Shape;2270;p25"/>
              <p:cNvSpPr/>
              <p:nvPr/>
            </p:nvSpPr>
            <p:spPr>
              <a:xfrm>
                <a:off x="4278" y="390"/>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1" name="Google Shape;2271;p25"/>
              <p:cNvSpPr/>
              <p:nvPr/>
            </p:nvSpPr>
            <p:spPr>
              <a:xfrm>
                <a:off x="4244" y="424"/>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2" name="Google Shape;2272;p25"/>
              <p:cNvSpPr/>
              <p:nvPr/>
            </p:nvSpPr>
            <p:spPr>
              <a:xfrm>
                <a:off x="4210" y="458"/>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3" name="Google Shape;2273;p25"/>
              <p:cNvSpPr/>
              <p:nvPr/>
            </p:nvSpPr>
            <p:spPr>
              <a:xfrm>
                <a:off x="4177" y="49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4" name="Google Shape;2274;p25"/>
              <p:cNvSpPr/>
              <p:nvPr/>
            </p:nvSpPr>
            <p:spPr>
              <a:xfrm>
                <a:off x="4142" y="526"/>
                <a:ext cx="23" cy="22"/>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5" name="Google Shape;2275;p25"/>
              <p:cNvSpPr/>
              <p:nvPr/>
            </p:nvSpPr>
            <p:spPr>
              <a:xfrm>
                <a:off x="4108" y="560"/>
                <a:ext cx="23" cy="22"/>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6" name="Google Shape;2276;p25"/>
              <p:cNvSpPr/>
              <p:nvPr/>
            </p:nvSpPr>
            <p:spPr>
              <a:xfrm>
                <a:off x="4075" y="593"/>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7" name="Google Shape;2277;p25"/>
              <p:cNvSpPr/>
              <p:nvPr/>
            </p:nvSpPr>
            <p:spPr>
              <a:xfrm>
                <a:off x="4041" y="627"/>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8" name="Google Shape;2278;p25"/>
              <p:cNvSpPr/>
              <p:nvPr/>
            </p:nvSpPr>
            <p:spPr>
              <a:xfrm>
                <a:off x="4007" y="661"/>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9" name="Google Shape;2279;p25"/>
              <p:cNvSpPr/>
              <p:nvPr/>
            </p:nvSpPr>
            <p:spPr>
              <a:xfrm>
                <a:off x="3974" y="69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0" name="Google Shape;2280;p25"/>
              <p:cNvSpPr/>
              <p:nvPr/>
            </p:nvSpPr>
            <p:spPr>
              <a:xfrm>
                <a:off x="3940" y="730"/>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1" name="Google Shape;2281;p25"/>
              <p:cNvSpPr/>
              <p:nvPr/>
            </p:nvSpPr>
            <p:spPr>
              <a:xfrm>
                <a:off x="3905" y="763"/>
                <a:ext cx="23" cy="22"/>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2" name="Google Shape;2282;p25"/>
              <p:cNvSpPr/>
              <p:nvPr/>
            </p:nvSpPr>
            <p:spPr>
              <a:xfrm>
                <a:off x="3872" y="796"/>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3" name="Google Shape;2283;p25"/>
              <p:cNvSpPr/>
              <p:nvPr/>
            </p:nvSpPr>
            <p:spPr>
              <a:xfrm>
                <a:off x="3838" y="830"/>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4" name="Google Shape;2284;p25"/>
              <p:cNvSpPr/>
              <p:nvPr/>
            </p:nvSpPr>
            <p:spPr>
              <a:xfrm>
                <a:off x="3804" y="864"/>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5" name="Google Shape;2285;p25"/>
              <p:cNvSpPr/>
              <p:nvPr/>
            </p:nvSpPr>
            <p:spPr>
              <a:xfrm>
                <a:off x="3770" y="898"/>
                <a:ext cx="23" cy="23"/>
              </a:xfrm>
              <a:custGeom>
                <a:avLst/>
                <a:gdLst/>
                <a:ahLst/>
                <a:cxnLst/>
                <a:rect l="l" t="t" r="r" b="b"/>
                <a:pathLst>
                  <a:path w="1094" h="1094" extrusionOk="0">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6" name="Google Shape;2286;p25"/>
              <p:cNvSpPr/>
              <p:nvPr/>
            </p:nvSpPr>
            <p:spPr>
              <a:xfrm>
                <a:off x="3736" y="932"/>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7" name="Google Shape;2287;p25"/>
              <p:cNvSpPr/>
              <p:nvPr/>
            </p:nvSpPr>
            <p:spPr>
              <a:xfrm>
                <a:off x="3702" y="966"/>
                <a:ext cx="23"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8" name="Google Shape;2288;p25"/>
              <p:cNvSpPr/>
              <p:nvPr/>
            </p:nvSpPr>
            <p:spPr>
              <a:xfrm>
                <a:off x="4318" y="295"/>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9" name="Google Shape;2289;p25"/>
              <p:cNvSpPr/>
              <p:nvPr/>
            </p:nvSpPr>
            <p:spPr>
              <a:xfrm>
                <a:off x="4284" y="32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0" name="Google Shape;2290;p25"/>
              <p:cNvSpPr/>
              <p:nvPr/>
            </p:nvSpPr>
            <p:spPr>
              <a:xfrm>
                <a:off x="4250" y="36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1" name="Google Shape;2291;p25"/>
              <p:cNvSpPr/>
              <p:nvPr/>
            </p:nvSpPr>
            <p:spPr>
              <a:xfrm>
                <a:off x="4216" y="397"/>
                <a:ext cx="23" cy="22"/>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2" name="Google Shape;2292;p25"/>
              <p:cNvSpPr/>
              <p:nvPr/>
            </p:nvSpPr>
            <p:spPr>
              <a:xfrm>
                <a:off x="4182" y="430"/>
                <a:ext cx="23" cy="23"/>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3" name="Google Shape;2293;p25"/>
              <p:cNvSpPr/>
              <p:nvPr/>
            </p:nvSpPr>
            <p:spPr>
              <a:xfrm>
                <a:off x="4150" y="465"/>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4" name="Google Shape;2294;p25"/>
              <p:cNvSpPr/>
              <p:nvPr/>
            </p:nvSpPr>
            <p:spPr>
              <a:xfrm>
                <a:off x="4116" y="499"/>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5" name="Google Shape;2295;p25"/>
              <p:cNvSpPr/>
              <p:nvPr/>
            </p:nvSpPr>
            <p:spPr>
              <a:xfrm>
                <a:off x="4081" y="532"/>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6" name="Google Shape;2296;p25"/>
              <p:cNvSpPr/>
              <p:nvPr/>
            </p:nvSpPr>
            <p:spPr>
              <a:xfrm>
                <a:off x="4047" y="56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297" name="Google Shape;2297;p25"/>
            <p:cNvSpPr/>
            <p:nvPr/>
          </p:nvSpPr>
          <p:spPr>
            <a:xfrm>
              <a:off x="5749665" y="952500"/>
              <a:ext cx="36513" cy="34925"/>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8" name="Google Shape;2298;p25"/>
            <p:cNvSpPr/>
            <p:nvPr/>
          </p:nvSpPr>
          <p:spPr>
            <a:xfrm>
              <a:off x="5695690" y="1004888"/>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9" name="Google Shape;2299;p25"/>
            <p:cNvSpPr/>
            <p:nvPr/>
          </p:nvSpPr>
          <p:spPr>
            <a:xfrm>
              <a:off x="5643303" y="1058863"/>
              <a:ext cx="34925" cy="36513"/>
            </a:xfrm>
            <a:custGeom>
              <a:avLst/>
              <a:gdLst/>
              <a:ahLst/>
              <a:cxnLst/>
              <a:rect l="l" t="t" r="r" b="b"/>
              <a:pathLst>
                <a:path w="1094" h="1094" extrusionOk="0">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0" name="Google Shape;2300;p25"/>
            <p:cNvSpPr/>
            <p:nvPr/>
          </p:nvSpPr>
          <p:spPr>
            <a:xfrm>
              <a:off x="5589328" y="1112838"/>
              <a:ext cx="34925"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1" name="Google Shape;2301;p25"/>
            <p:cNvSpPr/>
            <p:nvPr/>
          </p:nvSpPr>
          <p:spPr>
            <a:xfrm>
              <a:off x="5535353" y="1166813"/>
              <a:ext cx="36513" cy="3651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2" name="Google Shape;2302;p25"/>
            <p:cNvSpPr/>
            <p:nvPr/>
          </p:nvSpPr>
          <p:spPr>
            <a:xfrm>
              <a:off x="5481378" y="1220788"/>
              <a:ext cx="36513" cy="3651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3" name="Google Shape;2303;p25"/>
            <p:cNvSpPr/>
            <p:nvPr/>
          </p:nvSpPr>
          <p:spPr>
            <a:xfrm>
              <a:off x="5427403" y="1274763"/>
              <a:ext cx="36513" cy="34925"/>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4" name="Google Shape;2304;p25"/>
            <p:cNvSpPr/>
            <p:nvPr/>
          </p:nvSpPr>
          <p:spPr>
            <a:xfrm>
              <a:off x="5373428" y="1327150"/>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5" name="Google Shape;2305;p25"/>
            <p:cNvSpPr/>
            <p:nvPr/>
          </p:nvSpPr>
          <p:spPr>
            <a:xfrm>
              <a:off x="5319453" y="1381125"/>
              <a:ext cx="36513" cy="36513"/>
            </a:xfrm>
            <a:custGeom>
              <a:avLst/>
              <a:gdLst/>
              <a:ahLst/>
              <a:cxnLst/>
              <a:rect l="l" t="t" r="r" b="b"/>
              <a:pathLst>
                <a:path w="1094" h="1095" extrusionOk="0">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6" name="Google Shape;2306;p25"/>
            <p:cNvSpPr/>
            <p:nvPr/>
          </p:nvSpPr>
          <p:spPr>
            <a:xfrm>
              <a:off x="5267065" y="1435100"/>
              <a:ext cx="34925"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7" name="Google Shape;2307;p25"/>
            <p:cNvSpPr/>
            <p:nvPr/>
          </p:nvSpPr>
          <p:spPr>
            <a:xfrm>
              <a:off x="5213090" y="1489075"/>
              <a:ext cx="36513" cy="3651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08" name="Google Shape;2308;p2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naheim"/>
                <a:ea typeface="Anaheim"/>
                <a:cs typeface="Anaheim"/>
                <a:sym typeface="Anaheim"/>
              </a:defRPr>
            </a:lvl1pPr>
            <a:lvl2pPr lvl="1">
              <a:buNone/>
              <a:defRPr sz="1300">
                <a:solidFill>
                  <a:schemeClr val="dk1"/>
                </a:solidFill>
                <a:latin typeface="Anaheim"/>
                <a:ea typeface="Anaheim"/>
                <a:cs typeface="Anaheim"/>
                <a:sym typeface="Anaheim"/>
              </a:defRPr>
            </a:lvl2pPr>
            <a:lvl3pPr lvl="2">
              <a:buNone/>
              <a:defRPr sz="1300">
                <a:solidFill>
                  <a:schemeClr val="dk1"/>
                </a:solidFill>
                <a:latin typeface="Anaheim"/>
                <a:ea typeface="Anaheim"/>
                <a:cs typeface="Anaheim"/>
                <a:sym typeface="Anaheim"/>
              </a:defRPr>
            </a:lvl3pPr>
            <a:lvl4pPr lvl="3">
              <a:buNone/>
              <a:defRPr sz="1300">
                <a:solidFill>
                  <a:schemeClr val="dk1"/>
                </a:solidFill>
                <a:latin typeface="Anaheim"/>
                <a:ea typeface="Anaheim"/>
                <a:cs typeface="Anaheim"/>
                <a:sym typeface="Anaheim"/>
              </a:defRPr>
            </a:lvl4pPr>
            <a:lvl5pPr lvl="4">
              <a:buNone/>
              <a:defRPr sz="1300">
                <a:solidFill>
                  <a:schemeClr val="dk1"/>
                </a:solidFill>
                <a:latin typeface="Anaheim"/>
                <a:ea typeface="Anaheim"/>
                <a:cs typeface="Anaheim"/>
                <a:sym typeface="Anaheim"/>
              </a:defRPr>
            </a:lvl5pPr>
            <a:lvl6pPr lvl="5">
              <a:buNone/>
              <a:defRPr sz="1300">
                <a:solidFill>
                  <a:schemeClr val="dk1"/>
                </a:solidFill>
                <a:latin typeface="Anaheim"/>
                <a:ea typeface="Anaheim"/>
                <a:cs typeface="Anaheim"/>
                <a:sym typeface="Anaheim"/>
              </a:defRPr>
            </a:lvl6pPr>
            <a:lvl7pPr lvl="6">
              <a:buNone/>
              <a:defRPr sz="1300">
                <a:solidFill>
                  <a:schemeClr val="dk1"/>
                </a:solidFill>
                <a:latin typeface="Anaheim"/>
                <a:ea typeface="Anaheim"/>
                <a:cs typeface="Anaheim"/>
                <a:sym typeface="Anaheim"/>
              </a:defRPr>
            </a:lvl7pPr>
            <a:lvl8pPr lvl="7">
              <a:buNone/>
              <a:defRPr sz="1300">
                <a:solidFill>
                  <a:schemeClr val="dk1"/>
                </a:solidFill>
                <a:latin typeface="Anaheim"/>
                <a:ea typeface="Anaheim"/>
                <a:cs typeface="Anaheim"/>
                <a:sym typeface="Anaheim"/>
              </a:defRPr>
            </a:lvl8pPr>
            <a:lvl9pPr lvl="8">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09"/>
        <p:cNvGrpSpPr/>
        <p:nvPr/>
      </p:nvGrpSpPr>
      <p:grpSpPr>
        <a:xfrm>
          <a:off x="0" y="0"/>
          <a:ext cx="0" cy="0"/>
          <a:chOff x="0" y="0"/>
          <a:chExt cx="0" cy="0"/>
        </a:xfrm>
      </p:grpSpPr>
      <p:sp>
        <p:nvSpPr>
          <p:cNvPr id="2310" name="Google Shape;2310;p26"/>
          <p:cNvSpPr txBox="1">
            <a:spLocks noGrp="1"/>
          </p:cNvSpPr>
          <p:nvPr>
            <p:ph type="title"/>
          </p:nvPr>
        </p:nvSpPr>
        <p:spPr>
          <a:xfrm>
            <a:off x="723900" y="3844151"/>
            <a:ext cx="7696199" cy="74689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1" name="Google Shape;2311;p26"/>
          <p:cNvSpPr/>
          <p:nvPr/>
        </p:nvSpPr>
        <p:spPr>
          <a:xfrm rot="10800000">
            <a:off x="-605116" y="4164123"/>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12" name="Google Shape;2312;p26"/>
          <p:cNvGrpSpPr/>
          <p:nvPr/>
        </p:nvGrpSpPr>
        <p:grpSpPr>
          <a:xfrm>
            <a:off x="7651434" y="-142378"/>
            <a:ext cx="1658248" cy="1282517"/>
            <a:chOff x="5136226" y="2246221"/>
            <a:chExt cx="1254126" cy="969962"/>
          </a:xfrm>
        </p:grpSpPr>
        <p:sp>
          <p:nvSpPr>
            <p:cNvPr id="2313" name="Google Shape;2313;p26"/>
            <p:cNvSpPr/>
            <p:nvPr/>
          </p:nvSpPr>
          <p:spPr>
            <a:xfrm>
              <a:off x="5448964" y="2246221"/>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4" name="Google Shape;2314;p26"/>
            <p:cNvSpPr/>
            <p:nvPr/>
          </p:nvSpPr>
          <p:spPr>
            <a:xfrm>
              <a:off x="5136226" y="2558958"/>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5" name="Google Shape;2315;p26"/>
            <p:cNvSpPr/>
            <p:nvPr/>
          </p:nvSpPr>
          <p:spPr>
            <a:xfrm>
              <a:off x="5521989" y="2570071"/>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6" name="Google Shape;2316;p26"/>
            <p:cNvSpPr/>
            <p:nvPr/>
          </p:nvSpPr>
          <p:spPr>
            <a:xfrm>
              <a:off x="5604539" y="2487521"/>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17" name="Google Shape;2317;p26"/>
          <p:cNvGrpSpPr/>
          <p:nvPr/>
        </p:nvGrpSpPr>
        <p:grpSpPr>
          <a:xfrm>
            <a:off x="-1344947" y="2853552"/>
            <a:ext cx="2090651" cy="2092749"/>
            <a:chOff x="5213090" y="468313"/>
            <a:chExt cx="1581151" cy="1582738"/>
          </a:xfrm>
        </p:grpSpPr>
        <p:sp>
          <p:nvSpPr>
            <p:cNvPr id="2318" name="Google Shape;2318;p26"/>
            <p:cNvSpPr/>
            <p:nvPr/>
          </p:nvSpPr>
          <p:spPr>
            <a:xfrm>
              <a:off x="6760903" y="995363"/>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9" name="Google Shape;2319;p26"/>
            <p:cNvSpPr/>
            <p:nvPr/>
          </p:nvSpPr>
          <p:spPr>
            <a:xfrm>
              <a:off x="6705340" y="1047750"/>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0" name="Google Shape;2320;p26"/>
            <p:cNvSpPr/>
            <p:nvPr/>
          </p:nvSpPr>
          <p:spPr>
            <a:xfrm>
              <a:off x="6651365" y="1101725"/>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1" name="Google Shape;2321;p26"/>
            <p:cNvSpPr/>
            <p:nvPr/>
          </p:nvSpPr>
          <p:spPr>
            <a:xfrm>
              <a:off x="6597390" y="1155700"/>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2" name="Google Shape;2322;p26"/>
            <p:cNvSpPr/>
            <p:nvPr/>
          </p:nvSpPr>
          <p:spPr>
            <a:xfrm>
              <a:off x="6545003" y="1209675"/>
              <a:ext cx="34925" cy="34925"/>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3" name="Google Shape;2323;p26"/>
            <p:cNvSpPr/>
            <p:nvPr/>
          </p:nvSpPr>
          <p:spPr>
            <a:xfrm>
              <a:off x="6491028" y="1263650"/>
              <a:ext cx="36513" cy="34925"/>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4" name="Google Shape;2324;p26"/>
            <p:cNvSpPr/>
            <p:nvPr/>
          </p:nvSpPr>
          <p:spPr>
            <a:xfrm>
              <a:off x="6437053" y="1316038"/>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5" name="Google Shape;2325;p26"/>
            <p:cNvSpPr/>
            <p:nvPr/>
          </p:nvSpPr>
          <p:spPr>
            <a:xfrm>
              <a:off x="6383078" y="1370013"/>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6" name="Google Shape;2326;p26"/>
            <p:cNvSpPr/>
            <p:nvPr/>
          </p:nvSpPr>
          <p:spPr>
            <a:xfrm>
              <a:off x="6329103" y="1423988"/>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7" name="Google Shape;2327;p26"/>
            <p:cNvSpPr/>
            <p:nvPr/>
          </p:nvSpPr>
          <p:spPr>
            <a:xfrm>
              <a:off x="6275128" y="1477963"/>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8" name="Google Shape;2328;p26"/>
            <p:cNvSpPr/>
            <p:nvPr/>
          </p:nvSpPr>
          <p:spPr>
            <a:xfrm>
              <a:off x="6222740" y="1531938"/>
              <a:ext cx="34925"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9" name="Google Shape;2329;p26"/>
            <p:cNvSpPr/>
            <p:nvPr/>
          </p:nvSpPr>
          <p:spPr>
            <a:xfrm>
              <a:off x="6168765" y="1585913"/>
              <a:ext cx="36513" cy="34925"/>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0" name="Google Shape;2330;p26"/>
            <p:cNvSpPr/>
            <p:nvPr/>
          </p:nvSpPr>
          <p:spPr>
            <a:xfrm>
              <a:off x="6114790" y="1638300"/>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1" name="Google Shape;2331;p26"/>
            <p:cNvSpPr/>
            <p:nvPr/>
          </p:nvSpPr>
          <p:spPr>
            <a:xfrm>
              <a:off x="6060815" y="1692275"/>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2" name="Google Shape;2332;p26"/>
            <p:cNvSpPr/>
            <p:nvPr/>
          </p:nvSpPr>
          <p:spPr>
            <a:xfrm>
              <a:off x="6006840" y="1746250"/>
              <a:ext cx="36513"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3" name="Google Shape;2333;p26"/>
            <p:cNvSpPr/>
            <p:nvPr/>
          </p:nvSpPr>
          <p:spPr>
            <a:xfrm>
              <a:off x="5952865" y="1800225"/>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4" name="Google Shape;2334;p26"/>
            <p:cNvSpPr/>
            <p:nvPr/>
          </p:nvSpPr>
          <p:spPr>
            <a:xfrm>
              <a:off x="5902065" y="1855788"/>
              <a:ext cx="31750"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5" name="Google Shape;2335;p26"/>
            <p:cNvSpPr/>
            <p:nvPr/>
          </p:nvSpPr>
          <p:spPr>
            <a:xfrm>
              <a:off x="5848090" y="1909763"/>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6" name="Google Shape;2336;p26"/>
            <p:cNvSpPr/>
            <p:nvPr/>
          </p:nvSpPr>
          <p:spPr>
            <a:xfrm>
              <a:off x="5792528" y="1960563"/>
              <a:ext cx="36513" cy="3651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7" name="Google Shape;2337;p26"/>
            <p:cNvSpPr/>
            <p:nvPr/>
          </p:nvSpPr>
          <p:spPr>
            <a:xfrm>
              <a:off x="5738553" y="2014538"/>
              <a:ext cx="36513" cy="3651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8" name="Google Shape;2338;p26"/>
            <p:cNvSpPr/>
            <p:nvPr/>
          </p:nvSpPr>
          <p:spPr>
            <a:xfrm>
              <a:off x="6714865" y="950913"/>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9" name="Google Shape;2339;p26"/>
            <p:cNvSpPr/>
            <p:nvPr/>
          </p:nvSpPr>
          <p:spPr>
            <a:xfrm>
              <a:off x="6662478" y="1004888"/>
              <a:ext cx="34925"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0" name="Google Shape;2340;p26"/>
            <p:cNvSpPr/>
            <p:nvPr/>
          </p:nvSpPr>
          <p:spPr>
            <a:xfrm>
              <a:off x="6610090" y="1058863"/>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1" name="Google Shape;2341;p26"/>
            <p:cNvSpPr/>
            <p:nvPr/>
          </p:nvSpPr>
          <p:spPr>
            <a:xfrm>
              <a:off x="6556115" y="1112838"/>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2" name="Google Shape;2342;p26"/>
            <p:cNvSpPr/>
            <p:nvPr/>
          </p:nvSpPr>
          <p:spPr>
            <a:xfrm>
              <a:off x="6500553" y="1165225"/>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3" name="Google Shape;2343;p26"/>
            <p:cNvSpPr/>
            <p:nvPr/>
          </p:nvSpPr>
          <p:spPr>
            <a:xfrm>
              <a:off x="6446578" y="1219200"/>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4" name="Google Shape;2344;p26"/>
            <p:cNvSpPr/>
            <p:nvPr/>
          </p:nvSpPr>
          <p:spPr>
            <a:xfrm>
              <a:off x="6392603" y="1273175"/>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5" name="Google Shape;2345;p26"/>
            <p:cNvSpPr/>
            <p:nvPr/>
          </p:nvSpPr>
          <p:spPr>
            <a:xfrm>
              <a:off x="6340215" y="1327150"/>
              <a:ext cx="34925"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6" name="Google Shape;2346;p26"/>
            <p:cNvSpPr/>
            <p:nvPr/>
          </p:nvSpPr>
          <p:spPr>
            <a:xfrm>
              <a:off x="6286240" y="1379538"/>
              <a:ext cx="34925" cy="36513"/>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7" name="Google Shape;2347;p26"/>
            <p:cNvSpPr/>
            <p:nvPr/>
          </p:nvSpPr>
          <p:spPr>
            <a:xfrm>
              <a:off x="6233853" y="1435100"/>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8" name="Google Shape;2348;p26"/>
            <p:cNvSpPr/>
            <p:nvPr/>
          </p:nvSpPr>
          <p:spPr>
            <a:xfrm>
              <a:off x="6178290" y="1487488"/>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9" name="Google Shape;2349;p26"/>
            <p:cNvSpPr/>
            <p:nvPr/>
          </p:nvSpPr>
          <p:spPr>
            <a:xfrm>
              <a:off x="6124315" y="1541463"/>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0" name="Google Shape;2350;p26"/>
            <p:cNvSpPr/>
            <p:nvPr/>
          </p:nvSpPr>
          <p:spPr>
            <a:xfrm>
              <a:off x="6070340" y="1595438"/>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1" name="Google Shape;2351;p26"/>
            <p:cNvSpPr/>
            <p:nvPr/>
          </p:nvSpPr>
          <p:spPr>
            <a:xfrm>
              <a:off x="6016365" y="1649413"/>
              <a:ext cx="36513" cy="34925"/>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2" name="Google Shape;2352;p26"/>
            <p:cNvSpPr/>
            <p:nvPr/>
          </p:nvSpPr>
          <p:spPr>
            <a:xfrm>
              <a:off x="5963978" y="1701800"/>
              <a:ext cx="34925" cy="36513"/>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3" name="Google Shape;2353;p26"/>
            <p:cNvSpPr/>
            <p:nvPr/>
          </p:nvSpPr>
          <p:spPr>
            <a:xfrm>
              <a:off x="5910003" y="1755775"/>
              <a:ext cx="36513"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4" name="Google Shape;2354;p26"/>
            <p:cNvSpPr/>
            <p:nvPr/>
          </p:nvSpPr>
          <p:spPr>
            <a:xfrm>
              <a:off x="5856028" y="1809750"/>
              <a:ext cx="36513" cy="3651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5" name="Google Shape;2355;p26"/>
            <p:cNvSpPr/>
            <p:nvPr/>
          </p:nvSpPr>
          <p:spPr>
            <a:xfrm>
              <a:off x="5802053" y="1863725"/>
              <a:ext cx="36513" cy="3651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6" name="Google Shape;2356;p26"/>
            <p:cNvSpPr/>
            <p:nvPr/>
          </p:nvSpPr>
          <p:spPr>
            <a:xfrm>
              <a:off x="5748078" y="1917700"/>
              <a:ext cx="36513" cy="3651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7" name="Google Shape;2357;p26"/>
            <p:cNvSpPr/>
            <p:nvPr/>
          </p:nvSpPr>
          <p:spPr>
            <a:xfrm>
              <a:off x="5695690" y="1973263"/>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8" name="Google Shape;2358;p26"/>
            <p:cNvSpPr/>
            <p:nvPr/>
          </p:nvSpPr>
          <p:spPr>
            <a:xfrm>
              <a:off x="6672003" y="906463"/>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9" name="Google Shape;2359;p26"/>
            <p:cNvSpPr/>
            <p:nvPr/>
          </p:nvSpPr>
          <p:spPr>
            <a:xfrm>
              <a:off x="6618028" y="960438"/>
              <a:ext cx="36513"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0" name="Google Shape;2360;p26"/>
            <p:cNvSpPr/>
            <p:nvPr/>
          </p:nvSpPr>
          <p:spPr>
            <a:xfrm>
              <a:off x="6565640" y="1016000"/>
              <a:ext cx="33338" cy="33338"/>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1" name="Google Shape;2361;p26"/>
            <p:cNvSpPr/>
            <p:nvPr/>
          </p:nvSpPr>
          <p:spPr>
            <a:xfrm>
              <a:off x="6511665" y="1069975"/>
              <a:ext cx="33338" cy="3175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2" name="Google Shape;2362;p26"/>
            <p:cNvSpPr/>
            <p:nvPr/>
          </p:nvSpPr>
          <p:spPr>
            <a:xfrm>
              <a:off x="6456103" y="1120775"/>
              <a:ext cx="36513" cy="36513"/>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3" name="Google Shape;2363;p26"/>
            <p:cNvSpPr/>
            <p:nvPr/>
          </p:nvSpPr>
          <p:spPr>
            <a:xfrm>
              <a:off x="6403715" y="1174750"/>
              <a:ext cx="34925" cy="3651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4" name="Google Shape;2364;p26"/>
            <p:cNvSpPr/>
            <p:nvPr/>
          </p:nvSpPr>
          <p:spPr>
            <a:xfrm>
              <a:off x="6349740" y="1228725"/>
              <a:ext cx="36513" cy="3651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5" name="Google Shape;2365;p26"/>
            <p:cNvSpPr/>
            <p:nvPr/>
          </p:nvSpPr>
          <p:spPr>
            <a:xfrm>
              <a:off x="6295765" y="1282700"/>
              <a:ext cx="36513" cy="3651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6" name="Google Shape;2366;p26"/>
            <p:cNvSpPr/>
            <p:nvPr/>
          </p:nvSpPr>
          <p:spPr>
            <a:xfrm>
              <a:off x="6241790" y="1336675"/>
              <a:ext cx="36513" cy="3651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67" name="Google Shape;2367;p26"/>
            <p:cNvGrpSpPr/>
            <p:nvPr/>
          </p:nvGrpSpPr>
          <p:grpSpPr>
            <a:xfrm>
              <a:off x="5255952" y="468313"/>
              <a:ext cx="1408113" cy="1493838"/>
              <a:chOff x="3702" y="295"/>
              <a:chExt cx="887" cy="941"/>
            </a:xfrm>
          </p:grpSpPr>
          <p:sp>
            <p:nvSpPr>
              <p:cNvPr id="2368" name="Google Shape;2368;p26"/>
              <p:cNvSpPr/>
              <p:nvPr/>
            </p:nvSpPr>
            <p:spPr>
              <a:xfrm>
                <a:off x="4289" y="876"/>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9" name="Google Shape;2369;p26"/>
              <p:cNvSpPr/>
              <p:nvPr/>
            </p:nvSpPr>
            <p:spPr>
              <a:xfrm>
                <a:off x="4255" y="910"/>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0" name="Google Shape;2370;p26"/>
              <p:cNvSpPr/>
              <p:nvPr/>
            </p:nvSpPr>
            <p:spPr>
              <a:xfrm>
                <a:off x="4222" y="943"/>
                <a:ext cx="22" cy="2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1" name="Google Shape;2371;p26"/>
              <p:cNvSpPr/>
              <p:nvPr/>
            </p:nvSpPr>
            <p:spPr>
              <a:xfrm>
                <a:off x="4188" y="977"/>
                <a:ext cx="23" cy="2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2" name="Google Shape;2372;p26"/>
              <p:cNvSpPr/>
              <p:nvPr/>
            </p:nvSpPr>
            <p:spPr>
              <a:xfrm>
                <a:off x="4154" y="1011"/>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3" name="Google Shape;2373;p26"/>
              <p:cNvSpPr/>
              <p:nvPr/>
            </p:nvSpPr>
            <p:spPr>
              <a:xfrm>
                <a:off x="4120" y="1045"/>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4" name="Google Shape;2374;p26"/>
              <p:cNvSpPr/>
              <p:nvPr/>
            </p:nvSpPr>
            <p:spPr>
              <a:xfrm>
                <a:off x="4086" y="1079"/>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5" name="Google Shape;2375;p26"/>
              <p:cNvSpPr/>
              <p:nvPr/>
            </p:nvSpPr>
            <p:spPr>
              <a:xfrm>
                <a:off x="4052" y="1113"/>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6" name="Google Shape;2376;p26"/>
              <p:cNvSpPr/>
              <p:nvPr/>
            </p:nvSpPr>
            <p:spPr>
              <a:xfrm>
                <a:off x="4019" y="1146"/>
                <a:ext cx="22" cy="23"/>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7" name="Google Shape;2377;p26"/>
              <p:cNvSpPr/>
              <p:nvPr/>
            </p:nvSpPr>
            <p:spPr>
              <a:xfrm>
                <a:off x="3985" y="1180"/>
                <a:ext cx="23" cy="23"/>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8" name="Google Shape;2378;p26"/>
              <p:cNvSpPr/>
              <p:nvPr/>
            </p:nvSpPr>
            <p:spPr>
              <a:xfrm>
                <a:off x="3952" y="1215"/>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9" name="Google Shape;2379;p26"/>
              <p:cNvSpPr/>
              <p:nvPr/>
            </p:nvSpPr>
            <p:spPr>
              <a:xfrm>
                <a:off x="4566" y="544"/>
                <a:ext cx="23" cy="22"/>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0" name="Google Shape;2380;p26"/>
              <p:cNvSpPr/>
              <p:nvPr/>
            </p:nvSpPr>
            <p:spPr>
              <a:xfrm>
                <a:off x="4532" y="577"/>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1" name="Google Shape;2381;p26"/>
              <p:cNvSpPr/>
              <p:nvPr/>
            </p:nvSpPr>
            <p:spPr>
              <a:xfrm>
                <a:off x="4498" y="611"/>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2" name="Google Shape;2382;p26"/>
              <p:cNvSpPr/>
              <p:nvPr/>
            </p:nvSpPr>
            <p:spPr>
              <a:xfrm>
                <a:off x="4465" y="645"/>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3" name="Google Shape;2383;p26"/>
              <p:cNvSpPr/>
              <p:nvPr/>
            </p:nvSpPr>
            <p:spPr>
              <a:xfrm>
                <a:off x="4431" y="679"/>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4" name="Google Shape;2384;p26"/>
              <p:cNvSpPr/>
              <p:nvPr/>
            </p:nvSpPr>
            <p:spPr>
              <a:xfrm>
                <a:off x="4398" y="714"/>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5" name="Google Shape;2385;p26"/>
              <p:cNvSpPr/>
              <p:nvPr/>
            </p:nvSpPr>
            <p:spPr>
              <a:xfrm>
                <a:off x="4363" y="747"/>
                <a:ext cx="23" cy="22"/>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6" name="Google Shape;2386;p26"/>
              <p:cNvSpPr/>
              <p:nvPr/>
            </p:nvSpPr>
            <p:spPr>
              <a:xfrm>
                <a:off x="4329" y="780"/>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7" name="Google Shape;2387;p26"/>
              <p:cNvSpPr/>
              <p:nvPr/>
            </p:nvSpPr>
            <p:spPr>
              <a:xfrm>
                <a:off x="4295" y="814"/>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8" name="Google Shape;2388;p26"/>
              <p:cNvSpPr/>
              <p:nvPr/>
            </p:nvSpPr>
            <p:spPr>
              <a:xfrm>
                <a:off x="4262" y="848"/>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9" name="Google Shape;2389;p26"/>
              <p:cNvSpPr/>
              <p:nvPr/>
            </p:nvSpPr>
            <p:spPr>
              <a:xfrm>
                <a:off x="4228" y="882"/>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0" name="Google Shape;2390;p26"/>
              <p:cNvSpPr/>
              <p:nvPr/>
            </p:nvSpPr>
            <p:spPr>
              <a:xfrm>
                <a:off x="4195" y="917"/>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1" name="Google Shape;2391;p26"/>
              <p:cNvSpPr/>
              <p:nvPr/>
            </p:nvSpPr>
            <p:spPr>
              <a:xfrm>
                <a:off x="4161" y="951"/>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2" name="Google Shape;2392;p26"/>
              <p:cNvSpPr/>
              <p:nvPr/>
            </p:nvSpPr>
            <p:spPr>
              <a:xfrm>
                <a:off x="4126" y="983"/>
                <a:ext cx="23" cy="23"/>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3" name="Google Shape;2393;p26"/>
              <p:cNvSpPr/>
              <p:nvPr/>
            </p:nvSpPr>
            <p:spPr>
              <a:xfrm>
                <a:off x="4092" y="101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4" name="Google Shape;2394;p26"/>
              <p:cNvSpPr/>
              <p:nvPr/>
            </p:nvSpPr>
            <p:spPr>
              <a:xfrm>
                <a:off x="4059" y="1051"/>
                <a:ext cx="22"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5" name="Google Shape;2395;p26"/>
              <p:cNvSpPr/>
              <p:nvPr/>
            </p:nvSpPr>
            <p:spPr>
              <a:xfrm>
                <a:off x="4025" y="1085"/>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6" name="Google Shape;2396;p26"/>
              <p:cNvSpPr/>
              <p:nvPr/>
            </p:nvSpPr>
            <p:spPr>
              <a:xfrm>
                <a:off x="3991" y="1119"/>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7" name="Google Shape;2397;p26"/>
              <p:cNvSpPr/>
              <p:nvPr/>
            </p:nvSpPr>
            <p:spPr>
              <a:xfrm>
                <a:off x="3957" y="1153"/>
                <a:ext cx="23" cy="22"/>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8" name="Google Shape;2398;p26"/>
              <p:cNvSpPr/>
              <p:nvPr/>
            </p:nvSpPr>
            <p:spPr>
              <a:xfrm>
                <a:off x="3923" y="1186"/>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9" name="Google Shape;2399;p26"/>
              <p:cNvSpPr/>
              <p:nvPr/>
            </p:nvSpPr>
            <p:spPr>
              <a:xfrm>
                <a:off x="4539" y="516"/>
                <a:ext cx="22"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0" name="Google Shape;2400;p26"/>
              <p:cNvSpPr/>
              <p:nvPr/>
            </p:nvSpPr>
            <p:spPr>
              <a:xfrm>
                <a:off x="4505" y="550"/>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1" name="Google Shape;2401;p26"/>
              <p:cNvSpPr/>
              <p:nvPr/>
            </p:nvSpPr>
            <p:spPr>
              <a:xfrm>
                <a:off x="4471" y="584"/>
                <a:ext cx="23" cy="22"/>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2" name="Google Shape;2402;p26"/>
              <p:cNvSpPr/>
              <p:nvPr/>
            </p:nvSpPr>
            <p:spPr>
              <a:xfrm>
                <a:off x="4437" y="617"/>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3" name="Google Shape;2403;p26"/>
              <p:cNvSpPr/>
              <p:nvPr/>
            </p:nvSpPr>
            <p:spPr>
              <a:xfrm>
                <a:off x="4403" y="651"/>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4" name="Google Shape;2404;p26"/>
              <p:cNvSpPr/>
              <p:nvPr/>
            </p:nvSpPr>
            <p:spPr>
              <a:xfrm>
                <a:off x="4370" y="68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5" name="Google Shape;2405;p26"/>
              <p:cNvSpPr/>
              <p:nvPr/>
            </p:nvSpPr>
            <p:spPr>
              <a:xfrm>
                <a:off x="4337" y="720"/>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6" name="Google Shape;2406;p26"/>
              <p:cNvSpPr/>
              <p:nvPr/>
            </p:nvSpPr>
            <p:spPr>
              <a:xfrm>
                <a:off x="4302" y="753"/>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7" name="Google Shape;2407;p26"/>
              <p:cNvSpPr/>
              <p:nvPr/>
            </p:nvSpPr>
            <p:spPr>
              <a:xfrm>
                <a:off x="4268" y="787"/>
                <a:ext cx="23" cy="22"/>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8" name="Google Shape;2408;p26"/>
              <p:cNvSpPr/>
              <p:nvPr/>
            </p:nvSpPr>
            <p:spPr>
              <a:xfrm>
                <a:off x="4234" y="820"/>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9" name="Google Shape;2409;p26"/>
              <p:cNvSpPr/>
              <p:nvPr/>
            </p:nvSpPr>
            <p:spPr>
              <a:xfrm>
                <a:off x="4200" y="854"/>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0" name="Google Shape;2410;p26"/>
              <p:cNvSpPr/>
              <p:nvPr/>
            </p:nvSpPr>
            <p:spPr>
              <a:xfrm>
                <a:off x="4166" y="888"/>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1" name="Google Shape;2411;p26"/>
              <p:cNvSpPr/>
              <p:nvPr/>
            </p:nvSpPr>
            <p:spPr>
              <a:xfrm>
                <a:off x="4133" y="922"/>
                <a:ext cx="22"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2" name="Google Shape;2412;p26"/>
              <p:cNvSpPr/>
              <p:nvPr/>
            </p:nvSpPr>
            <p:spPr>
              <a:xfrm>
                <a:off x="4099" y="956"/>
                <a:ext cx="22"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3" name="Google Shape;2413;p26"/>
              <p:cNvSpPr/>
              <p:nvPr/>
            </p:nvSpPr>
            <p:spPr>
              <a:xfrm>
                <a:off x="4065" y="990"/>
                <a:ext cx="23" cy="22"/>
              </a:xfrm>
              <a:custGeom>
                <a:avLst/>
                <a:gdLst/>
                <a:ahLst/>
                <a:cxnLst/>
                <a:rect l="l" t="t" r="r" b="b"/>
                <a:pathLst>
                  <a:path w="1095" h="1094" extrusionOk="0">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4" name="Google Shape;2414;p26"/>
              <p:cNvSpPr/>
              <p:nvPr/>
            </p:nvSpPr>
            <p:spPr>
              <a:xfrm>
                <a:off x="4031" y="1023"/>
                <a:ext cx="23" cy="23"/>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5" name="Google Shape;2415;p26"/>
              <p:cNvSpPr/>
              <p:nvPr/>
            </p:nvSpPr>
            <p:spPr>
              <a:xfrm>
                <a:off x="3997" y="1057"/>
                <a:ext cx="23" cy="23"/>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6" name="Google Shape;2416;p26"/>
              <p:cNvSpPr/>
              <p:nvPr/>
            </p:nvSpPr>
            <p:spPr>
              <a:xfrm>
                <a:off x="3963" y="1091"/>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7" name="Google Shape;2417;p26"/>
              <p:cNvSpPr/>
              <p:nvPr/>
            </p:nvSpPr>
            <p:spPr>
              <a:xfrm>
                <a:off x="3929" y="1125"/>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8" name="Google Shape;2418;p26"/>
              <p:cNvSpPr/>
              <p:nvPr/>
            </p:nvSpPr>
            <p:spPr>
              <a:xfrm>
                <a:off x="3896" y="1159"/>
                <a:ext cx="22"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9" name="Google Shape;2419;p26"/>
              <p:cNvSpPr/>
              <p:nvPr/>
            </p:nvSpPr>
            <p:spPr>
              <a:xfrm>
                <a:off x="4511" y="488"/>
                <a:ext cx="23"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0" name="Google Shape;2420;p26"/>
              <p:cNvSpPr/>
              <p:nvPr/>
            </p:nvSpPr>
            <p:spPr>
              <a:xfrm>
                <a:off x="4477" y="522"/>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1" name="Google Shape;2421;p26"/>
              <p:cNvSpPr/>
              <p:nvPr/>
            </p:nvSpPr>
            <p:spPr>
              <a:xfrm>
                <a:off x="4443" y="556"/>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2" name="Google Shape;2422;p26"/>
              <p:cNvSpPr/>
              <p:nvPr/>
            </p:nvSpPr>
            <p:spPr>
              <a:xfrm>
                <a:off x="4409" y="590"/>
                <a:ext cx="23" cy="23"/>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3" name="Google Shape;2423;p26"/>
              <p:cNvSpPr/>
              <p:nvPr/>
            </p:nvSpPr>
            <p:spPr>
              <a:xfrm>
                <a:off x="4376" y="624"/>
                <a:ext cx="22"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4" name="Google Shape;2424;p26"/>
              <p:cNvSpPr/>
              <p:nvPr/>
            </p:nvSpPr>
            <p:spPr>
              <a:xfrm>
                <a:off x="4342" y="65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5" name="Google Shape;2425;p26"/>
              <p:cNvSpPr/>
              <p:nvPr/>
            </p:nvSpPr>
            <p:spPr>
              <a:xfrm>
                <a:off x="4308" y="691"/>
                <a:ext cx="23"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6" name="Google Shape;2426;p26"/>
              <p:cNvSpPr/>
              <p:nvPr/>
            </p:nvSpPr>
            <p:spPr>
              <a:xfrm>
                <a:off x="4274" y="725"/>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7" name="Google Shape;2427;p26"/>
              <p:cNvSpPr/>
              <p:nvPr/>
            </p:nvSpPr>
            <p:spPr>
              <a:xfrm>
                <a:off x="4240" y="759"/>
                <a:ext cx="23"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8" name="Google Shape;2428;p26"/>
              <p:cNvSpPr/>
              <p:nvPr/>
            </p:nvSpPr>
            <p:spPr>
              <a:xfrm>
                <a:off x="4206" y="793"/>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9" name="Google Shape;2429;p26"/>
              <p:cNvSpPr/>
              <p:nvPr/>
            </p:nvSpPr>
            <p:spPr>
              <a:xfrm>
                <a:off x="4173" y="827"/>
                <a:ext cx="22"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0" name="Google Shape;2430;p26"/>
              <p:cNvSpPr/>
              <p:nvPr/>
            </p:nvSpPr>
            <p:spPr>
              <a:xfrm>
                <a:off x="4139" y="861"/>
                <a:ext cx="23" cy="22"/>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1" name="Google Shape;2431;p26"/>
              <p:cNvSpPr/>
              <p:nvPr/>
            </p:nvSpPr>
            <p:spPr>
              <a:xfrm>
                <a:off x="4105" y="894"/>
                <a:ext cx="23"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2" name="Google Shape;2432;p26"/>
              <p:cNvSpPr/>
              <p:nvPr/>
            </p:nvSpPr>
            <p:spPr>
              <a:xfrm>
                <a:off x="4072" y="929"/>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3" name="Google Shape;2433;p26"/>
              <p:cNvSpPr/>
              <p:nvPr/>
            </p:nvSpPr>
            <p:spPr>
              <a:xfrm>
                <a:off x="4038" y="96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4" name="Google Shape;2434;p26"/>
              <p:cNvSpPr/>
              <p:nvPr/>
            </p:nvSpPr>
            <p:spPr>
              <a:xfrm>
                <a:off x="4003" y="996"/>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5" name="Google Shape;2435;p26"/>
              <p:cNvSpPr/>
              <p:nvPr/>
            </p:nvSpPr>
            <p:spPr>
              <a:xfrm>
                <a:off x="3970" y="1030"/>
                <a:ext cx="22"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6" name="Google Shape;2436;p26"/>
              <p:cNvSpPr/>
              <p:nvPr/>
            </p:nvSpPr>
            <p:spPr>
              <a:xfrm>
                <a:off x="3936" y="1064"/>
                <a:ext cx="23" cy="22"/>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7" name="Google Shape;2437;p26"/>
              <p:cNvSpPr/>
              <p:nvPr/>
            </p:nvSpPr>
            <p:spPr>
              <a:xfrm>
                <a:off x="3902" y="1097"/>
                <a:ext cx="23" cy="23"/>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8" name="Google Shape;2438;p26"/>
              <p:cNvSpPr/>
              <p:nvPr/>
            </p:nvSpPr>
            <p:spPr>
              <a:xfrm>
                <a:off x="3868" y="1131"/>
                <a:ext cx="23" cy="23"/>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9" name="Google Shape;2439;p26"/>
              <p:cNvSpPr/>
              <p:nvPr/>
            </p:nvSpPr>
            <p:spPr>
              <a:xfrm>
                <a:off x="4483" y="461"/>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0" name="Google Shape;2440;p26"/>
              <p:cNvSpPr/>
              <p:nvPr/>
            </p:nvSpPr>
            <p:spPr>
              <a:xfrm>
                <a:off x="4450" y="495"/>
                <a:ext cx="22" cy="22"/>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1" name="Google Shape;2441;p26"/>
              <p:cNvSpPr/>
              <p:nvPr/>
            </p:nvSpPr>
            <p:spPr>
              <a:xfrm>
                <a:off x="4416" y="528"/>
                <a:ext cx="22"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2" name="Google Shape;2442;p26"/>
              <p:cNvSpPr/>
              <p:nvPr/>
            </p:nvSpPr>
            <p:spPr>
              <a:xfrm>
                <a:off x="4382" y="562"/>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3" name="Google Shape;2443;p26"/>
              <p:cNvSpPr/>
              <p:nvPr/>
            </p:nvSpPr>
            <p:spPr>
              <a:xfrm>
                <a:off x="4348" y="596"/>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4" name="Google Shape;2444;p26"/>
              <p:cNvSpPr/>
              <p:nvPr/>
            </p:nvSpPr>
            <p:spPr>
              <a:xfrm>
                <a:off x="4314" y="630"/>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5" name="Google Shape;2445;p26"/>
              <p:cNvSpPr/>
              <p:nvPr/>
            </p:nvSpPr>
            <p:spPr>
              <a:xfrm>
                <a:off x="4280" y="66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6" name="Google Shape;2446;p26"/>
              <p:cNvSpPr/>
              <p:nvPr/>
            </p:nvSpPr>
            <p:spPr>
              <a:xfrm>
                <a:off x="4246" y="698"/>
                <a:ext cx="23" cy="22"/>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7" name="Google Shape;2447;p26"/>
              <p:cNvSpPr/>
              <p:nvPr/>
            </p:nvSpPr>
            <p:spPr>
              <a:xfrm>
                <a:off x="4214" y="732"/>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8" name="Google Shape;2448;p26"/>
              <p:cNvSpPr/>
              <p:nvPr/>
            </p:nvSpPr>
            <p:spPr>
              <a:xfrm>
                <a:off x="4179" y="765"/>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9" name="Google Shape;2449;p26"/>
              <p:cNvSpPr/>
              <p:nvPr/>
            </p:nvSpPr>
            <p:spPr>
              <a:xfrm>
                <a:off x="4145" y="79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0" name="Google Shape;2450;p26"/>
              <p:cNvSpPr/>
              <p:nvPr/>
            </p:nvSpPr>
            <p:spPr>
              <a:xfrm>
                <a:off x="4111" y="83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1" name="Google Shape;2451;p26"/>
              <p:cNvSpPr/>
              <p:nvPr/>
            </p:nvSpPr>
            <p:spPr>
              <a:xfrm>
                <a:off x="4077" y="867"/>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2" name="Google Shape;2452;p26"/>
              <p:cNvSpPr/>
              <p:nvPr/>
            </p:nvSpPr>
            <p:spPr>
              <a:xfrm>
                <a:off x="4043" y="901"/>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3" name="Google Shape;2453;p26"/>
              <p:cNvSpPr/>
              <p:nvPr/>
            </p:nvSpPr>
            <p:spPr>
              <a:xfrm>
                <a:off x="4011" y="935"/>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4" name="Google Shape;2454;p26"/>
              <p:cNvSpPr/>
              <p:nvPr/>
            </p:nvSpPr>
            <p:spPr>
              <a:xfrm>
                <a:off x="3976" y="968"/>
                <a:ext cx="23" cy="23"/>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5" name="Google Shape;2455;p26"/>
              <p:cNvSpPr/>
              <p:nvPr/>
            </p:nvSpPr>
            <p:spPr>
              <a:xfrm>
                <a:off x="3942" y="1002"/>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6" name="Google Shape;2456;p26"/>
              <p:cNvSpPr/>
              <p:nvPr/>
            </p:nvSpPr>
            <p:spPr>
              <a:xfrm>
                <a:off x="3908" y="103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7" name="Google Shape;2457;p26"/>
              <p:cNvSpPr/>
              <p:nvPr/>
            </p:nvSpPr>
            <p:spPr>
              <a:xfrm>
                <a:off x="3874" y="1070"/>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8" name="Google Shape;2458;p26"/>
              <p:cNvSpPr/>
              <p:nvPr/>
            </p:nvSpPr>
            <p:spPr>
              <a:xfrm>
                <a:off x="3840" y="1104"/>
                <a:ext cx="23" cy="22"/>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9" name="Google Shape;2459;p26"/>
              <p:cNvSpPr/>
              <p:nvPr/>
            </p:nvSpPr>
            <p:spPr>
              <a:xfrm>
                <a:off x="4457" y="434"/>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0" name="Google Shape;2460;p26"/>
              <p:cNvSpPr/>
              <p:nvPr/>
            </p:nvSpPr>
            <p:spPr>
              <a:xfrm>
                <a:off x="4423" y="468"/>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1" name="Google Shape;2461;p26"/>
              <p:cNvSpPr/>
              <p:nvPr/>
            </p:nvSpPr>
            <p:spPr>
              <a:xfrm>
                <a:off x="4388" y="501"/>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2" name="Google Shape;2462;p26"/>
              <p:cNvSpPr/>
              <p:nvPr/>
            </p:nvSpPr>
            <p:spPr>
              <a:xfrm>
                <a:off x="4354" y="535"/>
                <a:ext cx="23" cy="22"/>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3" name="Google Shape;2463;p26"/>
              <p:cNvSpPr/>
              <p:nvPr/>
            </p:nvSpPr>
            <p:spPr>
              <a:xfrm>
                <a:off x="4320" y="568"/>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4" name="Google Shape;2464;p26"/>
              <p:cNvSpPr/>
              <p:nvPr/>
            </p:nvSpPr>
            <p:spPr>
              <a:xfrm>
                <a:off x="4287" y="602"/>
                <a:ext cx="22"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5" name="Google Shape;2465;p26"/>
              <p:cNvSpPr/>
              <p:nvPr/>
            </p:nvSpPr>
            <p:spPr>
              <a:xfrm>
                <a:off x="4253" y="636"/>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6" name="Google Shape;2466;p26"/>
              <p:cNvSpPr/>
              <p:nvPr/>
            </p:nvSpPr>
            <p:spPr>
              <a:xfrm>
                <a:off x="4219" y="670"/>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7" name="Google Shape;2467;p26"/>
              <p:cNvSpPr/>
              <p:nvPr/>
            </p:nvSpPr>
            <p:spPr>
              <a:xfrm>
                <a:off x="4185" y="704"/>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8" name="Google Shape;2468;p26"/>
              <p:cNvSpPr/>
              <p:nvPr/>
            </p:nvSpPr>
            <p:spPr>
              <a:xfrm>
                <a:off x="4151" y="738"/>
                <a:ext cx="23" cy="22"/>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9" name="Google Shape;2469;p26"/>
              <p:cNvSpPr/>
              <p:nvPr/>
            </p:nvSpPr>
            <p:spPr>
              <a:xfrm>
                <a:off x="4117" y="771"/>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0" name="Google Shape;2470;p26"/>
              <p:cNvSpPr/>
              <p:nvPr/>
            </p:nvSpPr>
            <p:spPr>
              <a:xfrm>
                <a:off x="4084" y="805"/>
                <a:ext cx="22" cy="23"/>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1" name="Google Shape;2471;p26"/>
              <p:cNvSpPr/>
              <p:nvPr/>
            </p:nvSpPr>
            <p:spPr>
              <a:xfrm>
                <a:off x="4050" y="839"/>
                <a:ext cx="22"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2" name="Google Shape;2472;p26"/>
              <p:cNvSpPr/>
              <p:nvPr/>
            </p:nvSpPr>
            <p:spPr>
              <a:xfrm>
                <a:off x="4016" y="873"/>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3" name="Google Shape;2473;p26"/>
              <p:cNvSpPr/>
              <p:nvPr/>
            </p:nvSpPr>
            <p:spPr>
              <a:xfrm>
                <a:off x="3982" y="90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4" name="Google Shape;2474;p26"/>
              <p:cNvSpPr/>
              <p:nvPr/>
            </p:nvSpPr>
            <p:spPr>
              <a:xfrm>
                <a:off x="3948" y="941"/>
                <a:ext cx="23" cy="22"/>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5" name="Google Shape;2475;p26"/>
              <p:cNvSpPr/>
              <p:nvPr/>
            </p:nvSpPr>
            <p:spPr>
              <a:xfrm>
                <a:off x="3915" y="976"/>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6" name="Google Shape;2476;p26"/>
              <p:cNvSpPr/>
              <p:nvPr/>
            </p:nvSpPr>
            <p:spPr>
              <a:xfrm>
                <a:off x="3882" y="1009"/>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7" name="Google Shape;2477;p26"/>
              <p:cNvSpPr/>
              <p:nvPr/>
            </p:nvSpPr>
            <p:spPr>
              <a:xfrm>
                <a:off x="3847" y="1042"/>
                <a:ext cx="22"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8" name="Google Shape;2478;p26"/>
              <p:cNvSpPr/>
              <p:nvPr/>
            </p:nvSpPr>
            <p:spPr>
              <a:xfrm>
                <a:off x="3813" y="1076"/>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9" name="Google Shape;2479;p26"/>
              <p:cNvSpPr/>
              <p:nvPr/>
            </p:nvSpPr>
            <p:spPr>
              <a:xfrm>
                <a:off x="4429" y="40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0" name="Google Shape;2480;p26"/>
              <p:cNvSpPr/>
              <p:nvPr/>
            </p:nvSpPr>
            <p:spPr>
              <a:xfrm>
                <a:off x="4394" y="43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1" name="Google Shape;2481;p26"/>
              <p:cNvSpPr/>
              <p:nvPr/>
            </p:nvSpPr>
            <p:spPr>
              <a:xfrm>
                <a:off x="4360" y="47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2" name="Google Shape;2482;p26"/>
              <p:cNvSpPr/>
              <p:nvPr/>
            </p:nvSpPr>
            <p:spPr>
              <a:xfrm>
                <a:off x="4327" y="507"/>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3" name="Google Shape;2483;p26"/>
              <p:cNvSpPr/>
              <p:nvPr/>
            </p:nvSpPr>
            <p:spPr>
              <a:xfrm>
                <a:off x="4293" y="541"/>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4" name="Google Shape;2484;p26"/>
              <p:cNvSpPr/>
              <p:nvPr/>
            </p:nvSpPr>
            <p:spPr>
              <a:xfrm>
                <a:off x="4259" y="575"/>
                <a:ext cx="23" cy="22"/>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5" name="Google Shape;2485;p26"/>
              <p:cNvSpPr/>
              <p:nvPr/>
            </p:nvSpPr>
            <p:spPr>
              <a:xfrm>
                <a:off x="4225" y="609"/>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6" name="Google Shape;2486;p26"/>
              <p:cNvSpPr/>
              <p:nvPr/>
            </p:nvSpPr>
            <p:spPr>
              <a:xfrm>
                <a:off x="4191" y="642"/>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7" name="Google Shape;2487;p26"/>
              <p:cNvSpPr/>
              <p:nvPr/>
            </p:nvSpPr>
            <p:spPr>
              <a:xfrm>
                <a:off x="4157" y="67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8" name="Google Shape;2488;p26"/>
              <p:cNvSpPr/>
              <p:nvPr/>
            </p:nvSpPr>
            <p:spPr>
              <a:xfrm>
                <a:off x="4124" y="710"/>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9" name="Google Shape;2489;p26"/>
              <p:cNvSpPr/>
              <p:nvPr/>
            </p:nvSpPr>
            <p:spPr>
              <a:xfrm>
                <a:off x="4090" y="74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0" name="Google Shape;2490;p26"/>
              <p:cNvSpPr/>
              <p:nvPr/>
            </p:nvSpPr>
            <p:spPr>
              <a:xfrm>
                <a:off x="4056" y="778"/>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1" name="Google Shape;2491;p26"/>
              <p:cNvSpPr/>
              <p:nvPr/>
            </p:nvSpPr>
            <p:spPr>
              <a:xfrm>
                <a:off x="4022" y="812"/>
                <a:ext cx="23" cy="22"/>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2" name="Google Shape;2492;p26"/>
              <p:cNvSpPr/>
              <p:nvPr/>
            </p:nvSpPr>
            <p:spPr>
              <a:xfrm>
                <a:off x="3988" y="845"/>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3" name="Google Shape;2493;p26"/>
              <p:cNvSpPr/>
              <p:nvPr/>
            </p:nvSpPr>
            <p:spPr>
              <a:xfrm>
                <a:off x="3954" y="879"/>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4" name="Google Shape;2494;p26"/>
              <p:cNvSpPr/>
              <p:nvPr/>
            </p:nvSpPr>
            <p:spPr>
              <a:xfrm>
                <a:off x="3921" y="913"/>
                <a:ext cx="22"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5" name="Google Shape;2495;p26"/>
              <p:cNvSpPr/>
              <p:nvPr/>
            </p:nvSpPr>
            <p:spPr>
              <a:xfrm>
                <a:off x="3888" y="948"/>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6" name="Google Shape;2496;p26"/>
              <p:cNvSpPr/>
              <p:nvPr/>
            </p:nvSpPr>
            <p:spPr>
              <a:xfrm>
                <a:off x="3854" y="982"/>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7" name="Google Shape;2497;p26"/>
              <p:cNvSpPr/>
              <p:nvPr/>
            </p:nvSpPr>
            <p:spPr>
              <a:xfrm>
                <a:off x="3819" y="1015"/>
                <a:ext cx="23" cy="22"/>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8" name="Google Shape;2498;p26"/>
              <p:cNvSpPr/>
              <p:nvPr/>
            </p:nvSpPr>
            <p:spPr>
              <a:xfrm>
                <a:off x="3785" y="1048"/>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9" name="Google Shape;2499;p26"/>
              <p:cNvSpPr/>
              <p:nvPr/>
            </p:nvSpPr>
            <p:spPr>
              <a:xfrm>
                <a:off x="4401" y="378"/>
                <a:ext cx="22" cy="23"/>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0" name="Google Shape;2500;p26"/>
              <p:cNvSpPr/>
              <p:nvPr/>
            </p:nvSpPr>
            <p:spPr>
              <a:xfrm>
                <a:off x="4367" y="412"/>
                <a:ext cx="23" cy="23"/>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1" name="Google Shape;2501;p26"/>
              <p:cNvSpPr/>
              <p:nvPr/>
            </p:nvSpPr>
            <p:spPr>
              <a:xfrm>
                <a:off x="4334" y="447"/>
                <a:ext cx="21" cy="2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2" name="Google Shape;2502;p26"/>
              <p:cNvSpPr/>
              <p:nvPr/>
            </p:nvSpPr>
            <p:spPr>
              <a:xfrm>
                <a:off x="4300" y="480"/>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3" name="Google Shape;2503;p26"/>
              <p:cNvSpPr/>
              <p:nvPr/>
            </p:nvSpPr>
            <p:spPr>
              <a:xfrm>
                <a:off x="4265" y="513"/>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4" name="Google Shape;2504;p26"/>
              <p:cNvSpPr/>
              <p:nvPr/>
            </p:nvSpPr>
            <p:spPr>
              <a:xfrm>
                <a:off x="4231" y="547"/>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5" name="Google Shape;2505;p26"/>
              <p:cNvSpPr/>
              <p:nvPr/>
            </p:nvSpPr>
            <p:spPr>
              <a:xfrm>
                <a:off x="4198" y="581"/>
                <a:ext cx="22"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6" name="Google Shape;2506;p26"/>
              <p:cNvSpPr/>
              <p:nvPr/>
            </p:nvSpPr>
            <p:spPr>
              <a:xfrm>
                <a:off x="4164" y="615"/>
                <a:ext cx="22"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7" name="Google Shape;2507;p26"/>
              <p:cNvSpPr/>
              <p:nvPr/>
            </p:nvSpPr>
            <p:spPr>
              <a:xfrm>
                <a:off x="4130" y="649"/>
                <a:ext cx="23" cy="22"/>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8" name="Google Shape;2508;p26"/>
              <p:cNvSpPr/>
              <p:nvPr/>
            </p:nvSpPr>
            <p:spPr>
              <a:xfrm>
                <a:off x="4097" y="68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9" name="Google Shape;2509;p26"/>
              <p:cNvSpPr/>
              <p:nvPr/>
            </p:nvSpPr>
            <p:spPr>
              <a:xfrm>
                <a:off x="4062" y="716"/>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0" name="Google Shape;2510;p26"/>
              <p:cNvSpPr/>
              <p:nvPr/>
            </p:nvSpPr>
            <p:spPr>
              <a:xfrm>
                <a:off x="4028" y="750"/>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1" name="Google Shape;2511;p26"/>
              <p:cNvSpPr/>
              <p:nvPr/>
            </p:nvSpPr>
            <p:spPr>
              <a:xfrm>
                <a:off x="3994" y="784"/>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2" name="Google Shape;2512;p26"/>
              <p:cNvSpPr/>
              <p:nvPr/>
            </p:nvSpPr>
            <p:spPr>
              <a:xfrm>
                <a:off x="3961" y="818"/>
                <a:ext cx="22"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3" name="Google Shape;2513;p26"/>
              <p:cNvSpPr/>
              <p:nvPr/>
            </p:nvSpPr>
            <p:spPr>
              <a:xfrm>
                <a:off x="3927" y="852"/>
                <a:ext cx="23" cy="22"/>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4" name="Google Shape;2514;p26"/>
              <p:cNvSpPr/>
              <p:nvPr/>
            </p:nvSpPr>
            <p:spPr>
              <a:xfrm>
                <a:off x="3893" y="885"/>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5" name="Google Shape;2515;p26"/>
              <p:cNvSpPr/>
              <p:nvPr/>
            </p:nvSpPr>
            <p:spPr>
              <a:xfrm>
                <a:off x="3859" y="919"/>
                <a:ext cx="23" cy="23"/>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6" name="Google Shape;2516;p26"/>
              <p:cNvSpPr/>
              <p:nvPr/>
            </p:nvSpPr>
            <p:spPr>
              <a:xfrm>
                <a:off x="3825" y="953"/>
                <a:ext cx="23"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7" name="Google Shape;2517;p26"/>
              <p:cNvSpPr/>
              <p:nvPr/>
            </p:nvSpPr>
            <p:spPr>
              <a:xfrm>
                <a:off x="3791" y="987"/>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8" name="Google Shape;2518;p26"/>
              <p:cNvSpPr/>
              <p:nvPr/>
            </p:nvSpPr>
            <p:spPr>
              <a:xfrm>
                <a:off x="3759" y="1022"/>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9" name="Google Shape;2519;p26"/>
              <p:cNvSpPr/>
              <p:nvPr/>
            </p:nvSpPr>
            <p:spPr>
              <a:xfrm>
                <a:off x="4373" y="350"/>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0" name="Google Shape;2520;p26"/>
              <p:cNvSpPr/>
              <p:nvPr/>
            </p:nvSpPr>
            <p:spPr>
              <a:xfrm>
                <a:off x="4339" y="384"/>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1" name="Google Shape;2521;p26"/>
              <p:cNvSpPr/>
              <p:nvPr/>
            </p:nvSpPr>
            <p:spPr>
              <a:xfrm>
                <a:off x="4306" y="419"/>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2" name="Google Shape;2522;p26"/>
              <p:cNvSpPr/>
              <p:nvPr/>
            </p:nvSpPr>
            <p:spPr>
              <a:xfrm>
                <a:off x="4272" y="45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3" name="Google Shape;2523;p26"/>
              <p:cNvSpPr/>
              <p:nvPr/>
            </p:nvSpPr>
            <p:spPr>
              <a:xfrm>
                <a:off x="4238" y="486"/>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4" name="Google Shape;2524;p26"/>
              <p:cNvSpPr/>
              <p:nvPr/>
            </p:nvSpPr>
            <p:spPr>
              <a:xfrm>
                <a:off x="4204" y="519"/>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5" name="Google Shape;2525;p26"/>
              <p:cNvSpPr/>
              <p:nvPr/>
            </p:nvSpPr>
            <p:spPr>
              <a:xfrm>
                <a:off x="4170" y="553"/>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6" name="Google Shape;2526;p26"/>
              <p:cNvSpPr/>
              <p:nvPr/>
            </p:nvSpPr>
            <p:spPr>
              <a:xfrm>
                <a:off x="4136" y="587"/>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7" name="Google Shape;2527;p26"/>
              <p:cNvSpPr/>
              <p:nvPr/>
            </p:nvSpPr>
            <p:spPr>
              <a:xfrm>
                <a:off x="4102" y="621"/>
                <a:ext cx="23" cy="23"/>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8" name="Google Shape;2528;p26"/>
              <p:cNvSpPr/>
              <p:nvPr/>
            </p:nvSpPr>
            <p:spPr>
              <a:xfrm>
                <a:off x="4068" y="655"/>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9" name="Google Shape;2529;p26"/>
              <p:cNvSpPr/>
              <p:nvPr/>
            </p:nvSpPr>
            <p:spPr>
              <a:xfrm>
                <a:off x="4035" y="689"/>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0" name="Google Shape;2530;p26"/>
              <p:cNvSpPr/>
              <p:nvPr/>
            </p:nvSpPr>
            <p:spPr>
              <a:xfrm>
                <a:off x="4001" y="722"/>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1" name="Google Shape;2531;p26"/>
              <p:cNvSpPr/>
              <p:nvPr/>
            </p:nvSpPr>
            <p:spPr>
              <a:xfrm>
                <a:off x="3967" y="756"/>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2" name="Google Shape;2532;p26"/>
              <p:cNvSpPr/>
              <p:nvPr/>
            </p:nvSpPr>
            <p:spPr>
              <a:xfrm>
                <a:off x="3933" y="790"/>
                <a:ext cx="23" cy="2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3" name="Google Shape;2533;p26"/>
              <p:cNvSpPr/>
              <p:nvPr/>
            </p:nvSpPr>
            <p:spPr>
              <a:xfrm>
                <a:off x="3899" y="824"/>
                <a:ext cx="23" cy="23"/>
              </a:xfrm>
              <a:custGeom>
                <a:avLst/>
                <a:gdLst/>
                <a:ahLst/>
                <a:cxnLst/>
                <a:rect l="l" t="t" r="r" b="b"/>
                <a:pathLst>
                  <a:path w="1094" h="1095" extrusionOk="0">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4" name="Google Shape;2534;p26"/>
              <p:cNvSpPr/>
              <p:nvPr/>
            </p:nvSpPr>
            <p:spPr>
              <a:xfrm>
                <a:off x="3865" y="858"/>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5" name="Google Shape;2535;p26"/>
              <p:cNvSpPr/>
              <p:nvPr/>
            </p:nvSpPr>
            <p:spPr>
              <a:xfrm>
                <a:off x="3832" y="892"/>
                <a:ext cx="22" cy="22"/>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6" name="Google Shape;2536;p26"/>
              <p:cNvSpPr/>
              <p:nvPr/>
            </p:nvSpPr>
            <p:spPr>
              <a:xfrm>
                <a:off x="3798" y="926"/>
                <a:ext cx="23" cy="22"/>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7" name="Google Shape;2537;p26"/>
              <p:cNvSpPr/>
              <p:nvPr/>
            </p:nvSpPr>
            <p:spPr>
              <a:xfrm>
                <a:off x="3764" y="959"/>
                <a:ext cx="23" cy="23"/>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8" name="Google Shape;2538;p26"/>
              <p:cNvSpPr/>
              <p:nvPr/>
            </p:nvSpPr>
            <p:spPr>
              <a:xfrm>
                <a:off x="3731" y="994"/>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9" name="Google Shape;2539;p26"/>
              <p:cNvSpPr/>
              <p:nvPr/>
            </p:nvSpPr>
            <p:spPr>
              <a:xfrm>
                <a:off x="4345" y="323"/>
                <a:ext cx="23" cy="22"/>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0" name="Google Shape;2540;p26"/>
              <p:cNvSpPr/>
              <p:nvPr/>
            </p:nvSpPr>
            <p:spPr>
              <a:xfrm>
                <a:off x="4311" y="356"/>
                <a:ext cx="23" cy="23"/>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1" name="Google Shape;2541;p26"/>
              <p:cNvSpPr/>
              <p:nvPr/>
            </p:nvSpPr>
            <p:spPr>
              <a:xfrm>
                <a:off x="4278" y="390"/>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2" name="Google Shape;2542;p26"/>
              <p:cNvSpPr/>
              <p:nvPr/>
            </p:nvSpPr>
            <p:spPr>
              <a:xfrm>
                <a:off x="4244" y="424"/>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3" name="Google Shape;2543;p26"/>
              <p:cNvSpPr/>
              <p:nvPr/>
            </p:nvSpPr>
            <p:spPr>
              <a:xfrm>
                <a:off x="4210" y="458"/>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4" name="Google Shape;2544;p26"/>
              <p:cNvSpPr/>
              <p:nvPr/>
            </p:nvSpPr>
            <p:spPr>
              <a:xfrm>
                <a:off x="4177" y="493"/>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5" name="Google Shape;2545;p26"/>
              <p:cNvSpPr/>
              <p:nvPr/>
            </p:nvSpPr>
            <p:spPr>
              <a:xfrm>
                <a:off x="4142" y="526"/>
                <a:ext cx="23" cy="22"/>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6" name="Google Shape;2546;p26"/>
              <p:cNvSpPr/>
              <p:nvPr/>
            </p:nvSpPr>
            <p:spPr>
              <a:xfrm>
                <a:off x="4108" y="560"/>
                <a:ext cx="23" cy="22"/>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7" name="Google Shape;2547;p26"/>
              <p:cNvSpPr/>
              <p:nvPr/>
            </p:nvSpPr>
            <p:spPr>
              <a:xfrm>
                <a:off x="4075" y="593"/>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8" name="Google Shape;2548;p26"/>
              <p:cNvSpPr/>
              <p:nvPr/>
            </p:nvSpPr>
            <p:spPr>
              <a:xfrm>
                <a:off x="4041" y="627"/>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9" name="Google Shape;2549;p26"/>
              <p:cNvSpPr/>
              <p:nvPr/>
            </p:nvSpPr>
            <p:spPr>
              <a:xfrm>
                <a:off x="4007" y="661"/>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0" name="Google Shape;2550;p26"/>
              <p:cNvSpPr/>
              <p:nvPr/>
            </p:nvSpPr>
            <p:spPr>
              <a:xfrm>
                <a:off x="3974" y="696"/>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1" name="Google Shape;2551;p26"/>
              <p:cNvSpPr/>
              <p:nvPr/>
            </p:nvSpPr>
            <p:spPr>
              <a:xfrm>
                <a:off x="3940" y="730"/>
                <a:ext cx="21"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2" name="Google Shape;2552;p26"/>
              <p:cNvSpPr/>
              <p:nvPr/>
            </p:nvSpPr>
            <p:spPr>
              <a:xfrm>
                <a:off x="3905" y="763"/>
                <a:ext cx="23" cy="22"/>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3" name="Google Shape;2553;p26"/>
              <p:cNvSpPr/>
              <p:nvPr/>
            </p:nvSpPr>
            <p:spPr>
              <a:xfrm>
                <a:off x="3872" y="796"/>
                <a:ext cx="22" cy="23"/>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4" name="Google Shape;2554;p26"/>
              <p:cNvSpPr/>
              <p:nvPr/>
            </p:nvSpPr>
            <p:spPr>
              <a:xfrm>
                <a:off x="3838" y="830"/>
                <a:ext cx="23" cy="23"/>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5" name="Google Shape;2555;p26"/>
              <p:cNvSpPr/>
              <p:nvPr/>
            </p:nvSpPr>
            <p:spPr>
              <a:xfrm>
                <a:off x="3804" y="864"/>
                <a:ext cx="23" cy="23"/>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6" name="Google Shape;2556;p26"/>
              <p:cNvSpPr/>
              <p:nvPr/>
            </p:nvSpPr>
            <p:spPr>
              <a:xfrm>
                <a:off x="3770" y="898"/>
                <a:ext cx="23" cy="23"/>
              </a:xfrm>
              <a:custGeom>
                <a:avLst/>
                <a:gdLst/>
                <a:ahLst/>
                <a:cxnLst/>
                <a:rect l="l" t="t" r="r" b="b"/>
                <a:pathLst>
                  <a:path w="1094" h="1094" extrusionOk="0">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7" name="Google Shape;2557;p26"/>
              <p:cNvSpPr/>
              <p:nvPr/>
            </p:nvSpPr>
            <p:spPr>
              <a:xfrm>
                <a:off x="3736" y="932"/>
                <a:ext cx="23" cy="23"/>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8" name="Google Shape;2558;p26"/>
              <p:cNvSpPr/>
              <p:nvPr/>
            </p:nvSpPr>
            <p:spPr>
              <a:xfrm>
                <a:off x="3702" y="966"/>
                <a:ext cx="23" cy="22"/>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9" name="Google Shape;2559;p26"/>
              <p:cNvSpPr/>
              <p:nvPr/>
            </p:nvSpPr>
            <p:spPr>
              <a:xfrm>
                <a:off x="4318" y="295"/>
                <a:ext cx="23" cy="23"/>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0" name="Google Shape;2560;p26"/>
              <p:cNvSpPr/>
              <p:nvPr/>
            </p:nvSpPr>
            <p:spPr>
              <a:xfrm>
                <a:off x="4284" y="329"/>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1" name="Google Shape;2561;p26"/>
              <p:cNvSpPr/>
              <p:nvPr/>
            </p:nvSpPr>
            <p:spPr>
              <a:xfrm>
                <a:off x="4250" y="363"/>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2" name="Google Shape;2562;p26"/>
              <p:cNvSpPr/>
              <p:nvPr/>
            </p:nvSpPr>
            <p:spPr>
              <a:xfrm>
                <a:off x="4216" y="397"/>
                <a:ext cx="23" cy="22"/>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3" name="Google Shape;2563;p26"/>
              <p:cNvSpPr/>
              <p:nvPr/>
            </p:nvSpPr>
            <p:spPr>
              <a:xfrm>
                <a:off x="4182" y="430"/>
                <a:ext cx="23" cy="23"/>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4" name="Google Shape;2564;p26"/>
              <p:cNvSpPr/>
              <p:nvPr/>
            </p:nvSpPr>
            <p:spPr>
              <a:xfrm>
                <a:off x="4150" y="465"/>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5" name="Google Shape;2565;p26"/>
              <p:cNvSpPr/>
              <p:nvPr/>
            </p:nvSpPr>
            <p:spPr>
              <a:xfrm>
                <a:off x="4116" y="499"/>
                <a:ext cx="20" cy="2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6" name="Google Shape;2566;p26"/>
              <p:cNvSpPr/>
              <p:nvPr/>
            </p:nvSpPr>
            <p:spPr>
              <a:xfrm>
                <a:off x="4081" y="532"/>
                <a:ext cx="23" cy="2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7" name="Google Shape;2567;p26"/>
              <p:cNvSpPr/>
              <p:nvPr/>
            </p:nvSpPr>
            <p:spPr>
              <a:xfrm>
                <a:off x="4047" y="566"/>
                <a:ext cx="23" cy="2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68" name="Google Shape;2568;p26"/>
            <p:cNvSpPr/>
            <p:nvPr/>
          </p:nvSpPr>
          <p:spPr>
            <a:xfrm>
              <a:off x="5749665" y="952500"/>
              <a:ext cx="36513" cy="34925"/>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9" name="Google Shape;2569;p26"/>
            <p:cNvSpPr/>
            <p:nvPr/>
          </p:nvSpPr>
          <p:spPr>
            <a:xfrm>
              <a:off x="5695690" y="1004888"/>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0" name="Google Shape;2570;p26"/>
            <p:cNvSpPr/>
            <p:nvPr/>
          </p:nvSpPr>
          <p:spPr>
            <a:xfrm>
              <a:off x="5643303" y="1058863"/>
              <a:ext cx="34925" cy="36513"/>
            </a:xfrm>
            <a:custGeom>
              <a:avLst/>
              <a:gdLst/>
              <a:ahLst/>
              <a:cxnLst/>
              <a:rect l="l" t="t" r="r" b="b"/>
              <a:pathLst>
                <a:path w="1094" h="1094" extrusionOk="0">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1" name="Google Shape;2571;p26"/>
            <p:cNvSpPr/>
            <p:nvPr/>
          </p:nvSpPr>
          <p:spPr>
            <a:xfrm>
              <a:off x="5589328" y="1112838"/>
              <a:ext cx="34925"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2" name="Google Shape;2572;p26"/>
            <p:cNvSpPr/>
            <p:nvPr/>
          </p:nvSpPr>
          <p:spPr>
            <a:xfrm>
              <a:off x="5535353" y="1166813"/>
              <a:ext cx="36513" cy="3651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3" name="Google Shape;2573;p26"/>
            <p:cNvSpPr/>
            <p:nvPr/>
          </p:nvSpPr>
          <p:spPr>
            <a:xfrm>
              <a:off x="5481378" y="1220788"/>
              <a:ext cx="36513" cy="36513"/>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4" name="Google Shape;2574;p26"/>
            <p:cNvSpPr/>
            <p:nvPr/>
          </p:nvSpPr>
          <p:spPr>
            <a:xfrm>
              <a:off x="5427403" y="1274763"/>
              <a:ext cx="36513" cy="34925"/>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5" name="Google Shape;2575;p26"/>
            <p:cNvSpPr/>
            <p:nvPr/>
          </p:nvSpPr>
          <p:spPr>
            <a:xfrm>
              <a:off x="5373428" y="1327150"/>
              <a:ext cx="36513" cy="36513"/>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6" name="Google Shape;2576;p26"/>
            <p:cNvSpPr/>
            <p:nvPr/>
          </p:nvSpPr>
          <p:spPr>
            <a:xfrm>
              <a:off x="5319453" y="1381125"/>
              <a:ext cx="36513" cy="36513"/>
            </a:xfrm>
            <a:custGeom>
              <a:avLst/>
              <a:gdLst/>
              <a:ahLst/>
              <a:cxnLst/>
              <a:rect l="l" t="t" r="r" b="b"/>
              <a:pathLst>
                <a:path w="1094" h="1095" extrusionOk="0">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7" name="Google Shape;2577;p26"/>
            <p:cNvSpPr/>
            <p:nvPr/>
          </p:nvSpPr>
          <p:spPr>
            <a:xfrm>
              <a:off x="5267065" y="1435100"/>
              <a:ext cx="34925" cy="36513"/>
            </a:xfrm>
            <a:custGeom>
              <a:avLst/>
              <a:gdLst/>
              <a:ahLst/>
              <a:cxnLst/>
              <a:rect l="l" t="t" r="r" b="b"/>
              <a:pathLst>
                <a:path w="1095" h="1094" extrusionOk="0">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8" name="Google Shape;2578;p26"/>
            <p:cNvSpPr/>
            <p:nvPr/>
          </p:nvSpPr>
          <p:spPr>
            <a:xfrm>
              <a:off x="5213090" y="1489075"/>
              <a:ext cx="36513" cy="36513"/>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79" name="Google Shape;2579;p26"/>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naheim"/>
                <a:ea typeface="Anaheim"/>
                <a:cs typeface="Anaheim"/>
                <a:sym typeface="Anaheim"/>
              </a:defRPr>
            </a:lvl1pPr>
            <a:lvl2pPr lvl="1">
              <a:buNone/>
              <a:defRPr sz="1300">
                <a:solidFill>
                  <a:schemeClr val="dk1"/>
                </a:solidFill>
                <a:latin typeface="Anaheim"/>
                <a:ea typeface="Anaheim"/>
                <a:cs typeface="Anaheim"/>
                <a:sym typeface="Anaheim"/>
              </a:defRPr>
            </a:lvl2pPr>
            <a:lvl3pPr lvl="2">
              <a:buNone/>
              <a:defRPr sz="1300">
                <a:solidFill>
                  <a:schemeClr val="dk1"/>
                </a:solidFill>
                <a:latin typeface="Anaheim"/>
                <a:ea typeface="Anaheim"/>
                <a:cs typeface="Anaheim"/>
                <a:sym typeface="Anaheim"/>
              </a:defRPr>
            </a:lvl3pPr>
            <a:lvl4pPr lvl="3">
              <a:buNone/>
              <a:defRPr sz="1300">
                <a:solidFill>
                  <a:schemeClr val="dk1"/>
                </a:solidFill>
                <a:latin typeface="Anaheim"/>
                <a:ea typeface="Anaheim"/>
                <a:cs typeface="Anaheim"/>
                <a:sym typeface="Anaheim"/>
              </a:defRPr>
            </a:lvl4pPr>
            <a:lvl5pPr lvl="4">
              <a:buNone/>
              <a:defRPr sz="1300">
                <a:solidFill>
                  <a:schemeClr val="dk1"/>
                </a:solidFill>
                <a:latin typeface="Anaheim"/>
                <a:ea typeface="Anaheim"/>
                <a:cs typeface="Anaheim"/>
                <a:sym typeface="Anaheim"/>
              </a:defRPr>
            </a:lvl5pPr>
            <a:lvl6pPr lvl="5">
              <a:buNone/>
              <a:defRPr sz="1300">
                <a:solidFill>
                  <a:schemeClr val="dk1"/>
                </a:solidFill>
                <a:latin typeface="Anaheim"/>
                <a:ea typeface="Anaheim"/>
                <a:cs typeface="Anaheim"/>
                <a:sym typeface="Anaheim"/>
              </a:defRPr>
            </a:lvl6pPr>
            <a:lvl7pPr lvl="6">
              <a:buNone/>
              <a:defRPr sz="1300">
                <a:solidFill>
                  <a:schemeClr val="dk1"/>
                </a:solidFill>
                <a:latin typeface="Anaheim"/>
                <a:ea typeface="Anaheim"/>
                <a:cs typeface="Anaheim"/>
                <a:sym typeface="Anaheim"/>
              </a:defRPr>
            </a:lvl7pPr>
            <a:lvl8pPr lvl="7">
              <a:buNone/>
              <a:defRPr sz="1300">
                <a:solidFill>
                  <a:schemeClr val="dk1"/>
                </a:solidFill>
                <a:latin typeface="Anaheim"/>
                <a:ea typeface="Anaheim"/>
                <a:cs typeface="Anaheim"/>
                <a:sym typeface="Anaheim"/>
              </a:defRPr>
            </a:lvl8pPr>
            <a:lvl9pPr lvl="8">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580"/>
        <p:cNvGrpSpPr/>
        <p:nvPr/>
      </p:nvGrpSpPr>
      <p:grpSpPr>
        <a:xfrm>
          <a:off x="0" y="0"/>
          <a:ext cx="0" cy="0"/>
          <a:chOff x="0" y="0"/>
          <a:chExt cx="0" cy="0"/>
        </a:xfrm>
      </p:grpSpPr>
      <p:sp>
        <p:nvSpPr>
          <p:cNvPr id="2581" name="Google Shape;2581;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Bebas Neu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2" name="Google Shape;2582;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dk1"/>
              </a:buClr>
              <a:buSzPts val="1600"/>
              <a:buNone/>
              <a:defRPr sz="16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grpSp>
        <p:nvGrpSpPr>
          <p:cNvPr id="2583" name="Google Shape;2583;p27"/>
          <p:cNvGrpSpPr/>
          <p:nvPr/>
        </p:nvGrpSpPr>
        <p:grpSpPr>
          <a:xfrm>
            <a:off x="7927055" y="-813425"/>
            <a:ext cx="2105344" cy="2105344"/>
            <a:chOff x="478444" y="466725"/>
            <a:chExt cx="1592263" cy="1592263"/>
          </a:xfrm>
        </p:grpSpPr>
        <p:grpSp>
          <p:nvGrpSpPr>
            <p:cNvPr id="2584" name="Google Shape;2584;p27"/>
            <p:cNvGrpSpPr/>
            <p:nvPr/>
          </p:nvGrpSpPr>
          <p:grpSpPr>
            <a:xfrm>
              <a:off x="610206" y="466725"/>
              <a:ext cx="1460501" cy="1460500"/>
              <a:chOff x="1166" y="294"/>
              <a:chExt cx="920" cy="920"/>
            </a:xfrm>
          </p:grpSpPr>
          <p:sp>
            <p:nvSpPr>
              <p:cNvPr id="2585" name="Google Shape;2585;p27"/>
              <p:cNvSpPr/>
              <p:nvPr/>
            </p:nvSpPr>
            <p:spPr>
              <a:xfrm>
                <a:off x="1416" y="294"/>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86" name="Google Shape;2586;p27"/>
              <p:cNvSpPr/>
              <p:nvPr/>
            </p:nvSpPr>
            <p:spPr>
              <a:xfrm>
                <a:off x="1450" y="328"/>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87" name="Google Shape;2587;p27"/>
              <p:cNvSpPr/>
              <p:nvPr/>
            </p:nvSpPr>
            <p:spPr>
              <a:xfrm>
                <a:off x="1484" y="362"/>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88" name="Google Shape;2588;p27"/>
              <p:cNvSpPr/>
              <p:nvPr/>
            </p:nvSpPr>
            <p:spPr>
              <a:xfrm>
                <a:off x="1518" y="396"/>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89" name="Google Shape;2589;p27"/>
              <p:cNvSpPr/>
              <p:nvPr/>
            </p:nvSpPr>
            <p:spPr>
              <a:xfrm>
                <a:off x="1552" y="430"/>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0" name="Google Shape;2590;p27"/>
              <p:cNvSpPr/>
              <p:nvPr/>
            </p:nvSpPr>
            <p:spPr>
              <a:xfrm>
                <a:off x="1586" y="46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1" name="Google Shape;2591;p27"/>
              <p:cNvSpPr/>
              <p:nvPr/>
            </p:nvSpPr>
            <p:spPr>
              <a:xfrm>
                <a:off x="1620" y="498"/>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2" name="Google Shape;2592;p27"/>
              <p:cNvSpPr/>
              <p:nvPr/>
            </p:nvSpPr>
            <p:spPr>
              <a:xfrm>
                <a:off x="1655" y="532"/>
                <a:ext cx="22"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3" name="Google Shape;2593;p27"/>
              <p:cNvSpPr/>
              <p:nvPr/>
            </p:nvSpPr>
            <p:spPr>
              <a:xfrm>
                <a:off x="1689" y="566"/>
                <a:ext cx="22"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4" name="Google Shape;2594;p27"/>
              <p:cNvSpPr/>
              <p:nvPr/>
            </p:nvSpPr>
            <p:spPr>
              <a:xfrm>
                <a:off x="1723" y="600"/>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5" name="Google Shape;2595;p27"/>
              <p:cNvSpPr/>
              <p:nvPr/>
            </p:nvSpPr>
            <p:spPr>
              <a:xfrm>
                <a:off x="1757" y="634"/>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6" name="Google Shape;2596;p27"/>
              <p:cNvSpPr/>
              <p:nvPr/>
            </p:nvSpPr>
            <p:spPr>
              <a:xfrm>
                <a:off x="1791" y="66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7" name="Google Shape;2597;p27"/>
              <p:cNvSpPr/>
              <p:nvPr/>
            </p:nvSpPr>
            <p:spPr>
              <a:xfrm>
                <a:off x="1825" y="702"/>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8" name="Google Shape;2598;p27"/>
              <p:cNvSpPr/>
              <p:nvPr/>
            </p:nvSpPr>
            <p:spPr>
              <a:xfrm>
                <a:off x="1859" y="736"/>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599" name="Google Shape;2599;p27"/>
              <p:cNvSpPr/>
              <p:nvPr/>
            </p:nvSpPr>
            <p:spPr>
              <a:xfrm>
                <a:off x="1893" y="770"/>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0" name="Google Shape;2600;p27"/>
              <p:cNvSpPr/>
              <p:nvPr/>
            </p:nvSpPr>
            <p:spPr>
              <a:xfrm>
                <a:off x="1927" y="804"/>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1" name="Google Shape;2601;p27"/>
              <p:cNvSpPr/>
              <p:nvPr/>
            </p:nvSpPr>
            <p:spPr>
              <a:xfrm>
                <a:off x="1961" y="839"/>
                <a:ext cx="23" cy="22"/>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2" name="Google Shape;2602;p27"/>
              <p:cNvSpPr/>
              <p:nvPr/>
            </p:nvSpPr>
            <p:spPr>
              <a:xfrm>
                <a:off x="1995" y="873"/>
                <a:ext cx="23" cy="22"/>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3" name="Google Shape;2603;p27"/>
              <p:cNvSpPr/>
              <p:nvPr/>
            </p:nvSpPr>
            <p:spPr>
              <a:xfrm>
                <a:off x="2029" y="907"/>
                <a:ext cx="23" cy="2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4" name="Google Shape;2604;p27"/>
              <p:cNvSpPr/>
              <p:nvPr/>
            </p:nvSpPr>
            <p:spPr>
              <a:xfrm>
                <a:off x="2063" y="941"/>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5" name="Google Shape;2605;p27"/>
              <p:cNvSpPr/>
              <p:nvPr/>
            </p:nvSpPr>
            <p:spPr>
              <a:xfrm>
                <a:off x="1388" y="322"/>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6" name="Google Shape;2606;p27"/>
              <p:cNvSpPr/>
              <p:nvPr/>
            </p:nvSpPr>
            <p:spPr>
              <a:xfrm>
                <a:off x="1423" y="357"/>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7" name="Google Shape;2607;p27"/>
              <p:cNvSpPr/>
              <p:nvPr/>
            </p:nvSpPr>
            <p:spPr>
              <a:xfrm>
                <a:off x="1458" y="391"/>
                <a:ext cx="20"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8" name="Google Shape;2608;p27"/>
              <p:cNvSpPr/>
              <p:nvPr/>
            </p:nvSpPr>
            <p:spPr>
              <a:xfrm>
                <a:off x="1491" y="424"/>
                <a:ext cx="22"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09" name="Google Shape;2609;p27"/>
              <p:cNvSpPr/>
              <p:nvPr/>
            </p:nvSpPr>
            <p:spPr>
              <a:xfrm>
                <a:off x="1525" y="458"/>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0" name="Google Shape;2610;p27"/>
              <p:cNvSpPr/>
              <p:nvPr/>
            </p:nvSpPr>
            <p:spPr>
              <a:xfrm>
                <a:off x="1559" y="492"/>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1" name="Google Shape;2611;p27"/>
              <p:cNvSpPr/>
              <p:nvPr/>
            </p:nvSpPr>
            <p:spPr>
              <a:xfrm>
                <a:off x="1593" y="526"/>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2" name="Google Shape;2612;p27"/>
              <p:cNvSpPr/>
              <p:nvPr/>
            </p:nvSpPr>
            <p:spPr>
              <a:xfrm>
                <a:off x="1627" y="560"/>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3" name="Google Shape;2613;p27"/>
              <p:cNvSpPr/>
              <p:nvPr/>
            </p:nvSpPr>
            <p:spPr>
              <a:xfrm>
                <a:off x="1661" y="594"/>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4" name="Google Shape;2614;p27"/>
              <p:cNvSpPr/>
              <p:nvPr/>
            </p:nvSpPr>
            <p:spPr>
              <a:xfrm>
                <a:off x="1695" y="628"/>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5" name="Google Shape;2615;p27"/>
              <p:cNvSpPr/>
              <p:nvPr/>
            </p:nvSpPr>
            <p:spPr>
              <a:xfrm>
                <a:off x="1729" y="662"/>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6" name="Google Shape;2616;p27"/>
              <p:cNvSpPr/>
              <p:nvPr/>
            </p:nvSpPr>
            <p:spPr>
              <a:xfrm>
                <a:off x="1763" y="696"/>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7" name="Google Shape;2617;p27"/>
              <p:cNvSpPr/>
              <p:nvPr/>
            </p:nvSpPr>
            <p:spPr>
              <a:xfrm>
                <a:off x="1797" y="730"/>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8" name="Google Shape;2618;p27"/>
              <p:cNvSpPr/>
              <p:nvPr/>
            </p:nvSpPr>
            <p:spPr>
              <a:xfrm>
                <a:off x="1831" y="764"/>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19" name="Google Shape;2619;p27"/>
              <p:cNvSpPr/>
              <p:nvPr/>
            </p:nvSpPr>
            <p:spPr>
              <a:xfrm>
                <a:off x="1865" y="798"/>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0" name="Google Shape;2620;p27"/>
              <p:cNvSpPr/>
              <p:nvPr/>
            </p:nvSpPr>
            <p:spPr>
              <a:xfrm>
                <a:off x="1899" y="832"/>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1" name="Google Shape;2621;p27"/>
              <p:cNvSpPr/>
              <p:nvPr/>
            </p:nvSpPr>
            <p:spPr>
              <a:xfrm>
                <a:off x="1933" y="866"/>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2" name="Google Shape;2622;p27"/>
              <p:cNvSpPr/>
              <p:nvPr/>
            </p:nvSpPr>
            <p:spPr>
              <a:xfrm>
                <a:off x="1967" y="900"/>
                <a:ext cx="23" cy="2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3" name="Google Shape;2623;p27"/>
              <p:cNvSpPr/>
              <p:nvPr/>
            </p:nvSpPr>
            <p:spPr>
              <a:xfrm>
                <a:off x="2001" y="934"/>
                <a:ext cx="23" cy="23"/>
              </a:xfrm>
              <a:custGeom>
                <a:avLst/>
                <a:gdLst/>
                <a:ahLst/>
                <a:cxnLst/>
                <a:rect l="l" t="t" r="r" b="b"/>
                <a:pathLst>
                  <a:path w="1101" h="1102" extrusionOk="0">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4" name="Google Shape;2624;p27"/>
              <p:cNvSpPr/>
              <p:nvPr/>
            </p:nvSpPr>
            <p:spPr>
              <a:xfrm>
                <a:off x="2035" y="968"/>
                <a:ext cx="23" cy="2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5" name="Google Shape;2625;p27"/>
              <p:cNvSpPr/>
              <p:nvPr/>
            </p:nvSpPr>
            <p:spPr>
              <a:xfrm>
                <a:off x="1361" y="349"/>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6" name="Google Shape;2626;p27"/>
              <p:cNvSpPr/>
              <p:nvPr/>
            </p:nvSpPr>
            <p:spPr>
              <a:xfrm>
                <a:off x="1395" y="383"/>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7" name="Google Shape;2627;p27"/>
              <p:cNvSpPr/>
              <p:nvPr/>
            </p:nvSpPr>
            <p:spPr>
              <a:xfrm>
                <a:off x="1430" y="41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8" name="Google Shape;2628;p27"/>
              <p:cNvSpPr/>
              <p:nvPr/>
            </p:nvSpPr>
            <p:spPr>
              <a:xfrm>
                <a:off x="1463" y="451"/>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29" name="Google Shape;2629;p27"/>
              <p:cNvSpPr/>
              <p:nvPr/>
            </p:nvSpPr>
            <p:spPr>
              <a:xfrm>
                <a:off x="1497" y="486"/>
                <a:ext cx="23" cy="22"/>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0" name="Google Shape;2630;p27"/>
              <p:cNvSpPr/>
              <p:nvPr/>
            </p:nvSpPr>
            <p:spPr>
              <a:xfrm>
                <a:off x="1531" y="520"/>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1" name="Google Shape;2631;p27"/>
              <p:cNvSpPr/>
              <p:nvPr/>
            </p:nvSpPr>
            <p:spPr>
              <a:xfrm>
                <a:off x="1566" y="555"/>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2" name="Google Shape;2632;p27"/>
              <p:cNvSpPr/>
              <p:nvPr/>
            </p:nvSpPr>
            <p:spPr>
              <a:xfrm>
                <a:off x="1599" y="588"/>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3" name="Google Shape;2633;p27"/>
              <p:cNvSpPr/>
              <p:nvPr/>
            </p:nvSpPr>
            <p:spPr>
              <a:xfrm>
                <a:off x="1633" y="622"/>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4" name="Google Shape;2634;p27"/>
              <p:cNvSpPr/>
              <p:nvPr/>
            </p:nvSpPr>
            <p:spPr>
              <a:xfrm>
                <a:off x="1667" y="656"/>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5" name="Google Shape;2635;p27"/>
              <p:cNvSpPr/>
              <p:nvPr/>
            </p:nvSpPr>
            <p:spPr>
              <a:xfrm>
                <a:off x="1701" y="690"/>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6" name="Google Shape;2636;p27"/>
              <p:cNvSpPr/>
              <p:nvPr/>
            </p:nvSpPr>
            <p:spPr>
              <a:xfrm>
                <a:off x="1735" y="724"/>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7" name="Google Shape;2637;p27"/>
              <p:cNvSpPr/>
              <p:nvPr/>
            </p:nvSpPr>
            <p:spPr>
              <a:xfrm>
                <a:off x="1769" y="758"/>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8" name="Google Shape;2638;p27"/>
              <p:cNvSpPr/>
              <p:nvPr/>
            </p:nvSpPr>
            <p:spPr>
              <a:xfrm>
                <a:off x="1803" y="792"/>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39" name="Google Shape;2639;p27"/>
              <p:cNvSpPr/>
              <p:nvPr/>
            </p:nvSpPr>
            <p:spPr>
              <a:xfrm>
                <a:off x="1837" y="826"/>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0" name="Google Shape;2640;p27"/>
              <p:cNvSpPr/>
              <p:nvPr/>
            </p:nvSpPr>
            <p:spPr>
              <a:xfrm>
                <a:off x="1871" y="860"/>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1" name="Google Shape;2641;p27"/>
              <p:cNvSpPr/>
              <p:nvPr/>
            </p:nvSpPr>
            <p:spPr>
              <a:xfrm>
                <a:off x="1905" y="894"/>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2" name="Google Shape;2642;p27"/>
              <p:cNvSpPr/>
              <p:nvPr/>
            </p:nvSpPr>
            <p:spPr>
              <a:xfrm>
                <a:off x="1939" y="928"/>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3" name="Google Shape;2643;p27"/>
              <p:cNvSpPr/>
              <p:nvPr/>
            </p:nvSpPr>
            <p:spPr>
              <a:xfrm>
                <a:off x="1973" y="962"/>
                <a:ext cx="23" cy="23"/>
              </a:xfrm>
              <a:custGeom>
                <a:avLst/>
                <a:gdLst/>
                <a:ahLst/>
                <a:cxnLst/>
                <a:rect l="l" t="t" r="r" b="b"/>
                <a:pathLst>
                  <a:path w="1102" h="1101" extrusionOk="0">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4" name="Google Shape;2644;p27"/>
              <p:cNvSpPr/>
              <p:nvPr/>
            </p:nvSpPr>
            <p:spPr>
              <a:xfrm>
                <a:off x="2007" y="996"/>
                <a:ext cx="23" cy="2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5" name="Google Shape;2645;p27"/>
              <p:cNvSpPr/>
              <p:nvPr/>
            </p:nvSpPr>
            <p:spPr>
              <a:xfrm>
                <a:off x="1333" y="377"/>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6" name="Google Shape;2646;p27"/>
              <p:cNvSpPr/>
              <p:nvPr/>
            </p:nvSpPr>
            <p:spPr>
              <a:xfrm>
                <a:off x="1367" y="411"/>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7" name="Google Shape;2647;p27"/>
              <p:cNvSpPr/>
              <p:nvPr/>
            </p:nvSpPr>
            <p:spPr>
              <a:xfrm>
                <a:off x="1401" y="445"/>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8" name="Google Shape;2648;p27"/>
              <p:cNvSpPr/>
              <p:nvPr/>
            </p:nvSpPr>
            <p:spPr>
              <a:xfrm>
                <a:off x="1435" y="479"/>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49" name="Google Shape;2649;p27"/>
              <p:cNvSpPr/>
              <p:nvPr/>
            </p:nvSpPr>
            <p:spPr>
              <a:xfrm>
                <a:off x="1469" y="513"/>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0" name="Google Shape;2650;p27"/>
              <p:cNvSpPr/>
              <p:nvPr/>
            </p:nvSpPr>
            <p:spPr>
              <a:xfrm>
                <a:off x="1503" y="547"/>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1" name="Google Shape;2651;p27"/>
              <p:cNvSpPr/>
              <p:nvPr/>
            </p:nvSpPr>
            <p:spPr>
              <a:xfrm>
                <a:off x="1537" y="581"/>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2" name="Google Shape;2652;p27"/>
              <p:cNvSpPr/>
              <p:nvPr/>
            </p:nvSpPr>
            <p:spPr>
              <a:xfrm>
                <a:off x="1571" y="615"/>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3" name="Google Shape;2653;p27"/>
              <p:cNvSpPr/>
              <p:nvPr/>
            </p:nvSpPr>
            <p:spPr>
              <a:xfrm>
                <a:off x="1605" y="649"/>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4" name="Google Shape;2654;p27"/>
              <p:cNvSpPr/>
              <p:nvPr/>
            </p:nvSpPr>
            <p:spPr>
              <a:xfrm>
                <a:off x="1639" y="684"/>
                <a:ext cx="23" cy="22"/>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5" name="Google Shape;2655;p27"/>
              <p:cNvSpPr/>
              <p:nvPr/>
            </p:nvSpPr>
            <p:spPr>
              <a:xfrm>
                <a:off x="1673" y="71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6" name="Google Shape;2656;p27"/>
              <p:cNvSpPr/>
              <p:nvPr/>
            </p:nvSpPr>
            <p:spPr>
              <a:xfrm>
                <a:off x="1707" y="752"/>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7" name="Google Shape;2657;p27"/>
              <p:cNvSpPr/>
              <p:nvPr/>
            </p:nvSpPr>
            <p:spPr>
              <a:xfrm>
                <a:off x="1741" y="786"/>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8" name="Google Shape;2658;p27"/>
              <p:cNvSpPr/>
              <p:nvPr/>
            </p:nvSpPr>
            <p:spPr>
              <a:xfrm>
                <a:off x="1775" y="820"/>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59" name="Google Shape;2659;p27"/>
              <p:cNvSpPr/>
              <p:nvPr/>
            </p:nvSpPr>
            <p:spPr>
              <a:xfrm>
                <a:off x="1809" y="854"/>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0" name="Google Shape;2660;p27"/>
              <p:cNvSpPr/>
              <p:nvPr/>
            </p:nvSpPr>
            <p:spPr>
              <a:xfrm>
                <a:off x="1844" y="888"/>
                <a:ext cx="22"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1" name="Google Shape;2661;p27"/>
              <p:cNvSpPr/>
              <p:nvPr/>
            </p:nvSpPr>
            <p:spPr>
              <a:xfrm>
                <a:off x="1878" y="922"/>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2" name="Google Shape;2662;p27"/>
              <p:cNvSpPr/>
              <p:nvPr/>
            </p:nvSpPr>
            <p:spPr>
              <a:xfrm>
                <a:off x="1912" y="956"/>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3" name="Google Shape;2663;p27"/>
              <p:cNvSpPr/>
              <p:nvPr/>
            </p:nvSpPr>
            <p:spPr>
              <a:xfrm>
                <a:off x="1946" y="990"/>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4" name="Google Shape;2664;p27"/>
              <p:cNvSpPr/>
              <p:nvPr/>
            </p:nvSpPr>
            <p:spPr>
              <a:xfrm>
                <a:off x="1980" y="102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5" name="Google Shape;2665;p27"/>
              <p:cNvSpPr/>
              <p:nvPr/>
            </p:nvSpPr>
            <p:spPr>
              <a:xfrm>
                <a:off x="1305" y="405"/>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6" name="Google Shape;2666;p27"/>
              <p:cNvSpPr/>
              <p:nvPr/>
            </p:nvSpPr>
            <p:spPr>
              <a:xfrm>
                <a:off x="1339" y="439"/>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7" name="Google Shape;2667;p27"/>
              <p:cNvSpPr/>
              <p:nvPr/>
            </p:nvSpPr>
            <p:spPr>
              <a:xfrm>
                <a:off x="1373" y="473"/>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8" name="Google Shape;2668;p27"/>
              <p:cNvSpPr/>
              <p:nvPr/>
            </p:nvSpPr>
            <p:spPr>
              <a:xfrm>
                <a:off x="1407" y="50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69" name="Google Shape;2669;p27"/>
              <p:cNvSpPr/>
              <p:nvPr/>
            </p:nvSpPr>
            <p:spPr>
              <a:xfrm>
                <a:off x="1441" y="541"/>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0" name="Google Shape;2670;p27"/>
              <p:cNvSpPr/>
              <p:nvPr/>
            </p:nvSpPr>
            <p:spPr>
              <a:xfrm>
                <a:off x="1475" y="575"/>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1" name="Google Shape;2671;p27"/>
              <p:cNvSpPr/>
              <p:nvPr/>
            </p:nvSpPr>
            <p:spPr>
              <a:xfrm>
                <a:off x="1509" y="609"/>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2" name="Google Shape;2672;p27"/>
              <p:cNvSpPr/>
              <p:nvPr/>
            </p:nvSpPr>
            <p:spPr>
              <a:xfrm>
                <a:off x="1543" y="643"/>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3" name="Google Shape;2673;p27"/>
              <p:cNvSpPr/>
              <p:nvPr/>
            </p:nvSpPr>
            <p:spPr>
              <a:xfrm>
                <a:off x="1577" y="677"/>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4" name="Google Shape;2674;p27"/>
              <p:cNvSpPr/>
              <p:nvPr/>
            </p:nvSpPr>
            <p:spPr>
              <a:xfrm>
                <a:off x="1611" y="711"/>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5" name="Google Shape;2675;p27"/>
              <p:cNvSpPr/>
              <p:nvPr/>
            </p:nvSpPr>
            <p:spPr>
              <a:xfrm>
                <a:off x="1646" y="745"/>
                <a:ext cx="22"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6" name="Google Shape;2676;p27"/>
              <p:cNvSpPr/>
              <p:nvPr/>
            </p:nvSpPr>
            <p:spPr>
              <a:xfrm>
                <a:off x="1680" y="779"/>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7" name="Google Shape;2677;p27"/>
              <p:cNvSpPr/>
              <p:nvPr/>
            </p:nvSpPr>
            <p:spPr>
              <a:xfrm>
                <a:off x="1715" y="81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8" name="Google Shape;2678;p27"/>
              <p:cNvSpPr/>
              <p:nvPr/>
            </p:nvSpPr>
            <p:spPr>
              <a:xfrm>
                <a:off x="1749" y="84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79" name="Google Shape;2679;p27"/>
              <p:cNvSpPr/>
              <p:nvPr/>
            </p:nvSpPr>
            <p:spPr>
              <a:xfrm>
                <a:off x="1782" y="882"/>
                <a:ext cx="23" cy="22"/>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0" name="Google Shape;2680;p27"/>
              <p:cNvSpPr/>
              <p:nvPr/>
            </p:nvSpPr>
            <p:spPr>
              <a:xfrm>
                <a:off x="1816" y="91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1" name="Google Shape;2681;p27"/>
              <p:cNvSpPr/>
              <p:nvPr/>
            </p:nvSpPr>
            <p:spPr>
              <a:xfrm>
                <a:off x="1850" y="950"/>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2" name="Google Shape;2682;p27"/>
              <p:cNvSpPr/>
              <p:nvPr/>
            </p:nvSpPr>
            <p:spPr>
              <a:xfrm>
                <a:off x="1884" y="984"/>
                <a:ext cx="23" cy="23"/>
              </a:xfrm>
              <a:custGeom>
                <a:avLst/>
                <a:gdLst/>
                <a:ahLst/>
                <a:cxnLst/>
                <a:rect l="l" t="t" r="r" b="b"/>
                <a:pathLst>
                  <a:path w="1101" h="1101" extrusionOk="0">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3" name="Google Shape;2683;p27"/>
              <p:cNvSpPr/>
              <p:nvPr/>
            </p:nvSpPr>
            <p:spPr>
              <a:xfrm>
                <a:off x="1918" y="1018"/>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4" name="Google Shape;2684;p27"/>
              <p:cNvSpPr/>
              <p:nvPr/>
            </p:nvSpPr>
            <p:spPr>
              <a:xfrm>
                <a:off x="1952" y="1052"/>
                <a:ext cx="23" cy="23"/>
              </a:xfrm>
              <a:custGeom>
                <a:avLst/>
                <a:gdLst/>
                <a:ahLst/>
                <a:cxnLst/>
                <a:rect l="l" t="t" r="r" b="b"/>
                <a:pathLst>
                  <a:path w="1101" h="1102" extrusionOk="0">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5" name="Google Shape;2685;p27"/>
              <p:cNvSpPr/>
              <p:nvPr/>
            </p:nvSpPr>
            <p:spPr>
              <a:xfrm>
                <a:off x="1277" y="433"/>
                <a:ext cx="23" cy="23"/>
              </a:xfrm>
              <a:custGeom>
                <a:avLst/>
                <a:gdLst/>
                <a:ahLst/>
                <a:cxnLst/>
                <a:rect l="l" t="t" r="r" b="b"/>
                <a:pathLst>
                  <a:path w="1101" h="1101" extrusionOk="0">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6" name="Google Shape;2686;p27"/>
              <p:cNvSpPr/>
              <p:nvPr/>
            </p:nvSpPr>
            <p:spPr>
              <a:xfrm>
                <a:off x="1311" y="467"/>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7" name="Google Shape;2687;p27"/>
              <p:cNvSpPr/>
              <p:nvPr/>
            </p:nvSpPr>
            <p:spPr>
              <a:xfrm>
                <a:off x="1345" y="501"/>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8" name="Google Shape;2688;p27"/>
              <p:cNvSpPr/>
              <p:nvPr/>
            </p:nvSpPr>
            <p:spPr>
              <a:xfrm>
                <a:off x="1380" y="5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89" name="Google Shape;2689;p27"/>
              <p:cNvSpPr/>
              <p:nvPr/>
            </p:nvSpPr>
            <p:spPr>
              <a:xfrm>
                <a:off x="1415" y="570"/>
                <a:ext cx="20"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0" name="Google Shape;2690;p27"/>
              <p:cNvSpPr/>
              <p:nvPr/>
            </p:nvSpPr>
            <p:spPr>
              <a:xfrm>
                <a:off x="1448" y="603"/>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1" name="Google Shape;2691;p27"/>
              <p:cNvSpPr/>
              <p:nvPr/>
            </p:nvSpPr>
            <p:spPr>
              <a:xfrm>
                <a:off x="1482" y="637"/>
                <a:ext cx="23" cy="23"/>
              </a:xfrm>
              <a:custGeom>
                <a:avLst/>
                <a:gdLst/>
                <a:ahLst/>
                <a:cxnLst/>
                <a:rect l="l" t="t" r="r" b="b"/>
                <a:pathLst>
                  <a:path w="1101" h="1101" extrusionOk="0">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2" name="Google Shape;2692;p27"/>
              <p:cNvSpPr/>
              <p:nvPr/>
            </p:nvSpPr>
            <p:spPr>
              <a:xfrm>
                <a:off x="1517" y="67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3" name="Google Shape;2693;p27"/>
              <p:cNvSpPr/>
              <p:nvPr/>
            </p:nvSpPr>
            <p:spPr>
              <a:xfrm>
                <a:off x="1551" y="70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4" name="Google Shape;2694;p27"/>
              <p:cNvSpPr/>
              <p:nvPr/>
            </p:nvSpPr>
            <p:spPr>
              <a:xfrm>
                <a:off x="1584" y="739"/>
                <a:ext cx="23" cy="23"/>
              </a:xfrm>
              <a:custGeom>
                <a:avLst/>
                <a:gdLst/>
                <a:ahLst/>
                <a:cxnLst/>
                <a:rect l="l" t="t" r="r" b="b"/>
                <a:pathLst>
                  <a:path w="1101" h="1101" extrusionOk="0">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5" name="Google Shape;2695;p27"/>
              <p:cNvSpPr/>
              <p:nvPr/>
            </p:nvSpPr>
            <p:spPr>
              <a:xfrm>
                <a:off x="1618" y="773"/>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6" name="Google Shape;2696;p27"/>
              <p:cNvSpPr/>
              <p:nvPr/>
            </p:nvSpPr>
            <p:spPr>
              <a:xfrm>
                <a:off x="1653" y="80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7" name="Google Shape;2697;p27"/>
              <p:cNvSpPr/>
              <p:nvPr/>
            </p:nvSpPr>
            <p:spPr>
              <a:xfrm>
                <a:off x="1687" y="84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8" name="Google Shape;2698;p27"/>
              <p:cNvSpPr/>
              <p:nvPr/>
            </p:nvSpPr>
            <p:spPr>
              <a:xfrm>
                <a:off x="1720" y="875"/>
                <a:ext cx="23" cy="2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699" name="Google Shape;2699;p27"/>
              <p:cNvSpPr/>
              <p:nvPr/>
            </p:nvSpPr>
            <p:spPr>
              <a:xfrm>
                <a:off x="1754" y="909"/>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0" name="Google Shape;2700;p27"/>
              <p:cNvSpPr/>
              <p:nvPr/>
            </p:nvSpPr>
            <p:spPr>
              <a:xfrm>
                <a:off x="1789" y="94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1" name="Google Shape;2701;p27"/>
              <p:cNvSpPr/>
              <p:nvPr/>
            </p:nvSpPr>
            <p:spPr>
              <a:xfrm>
                <a:off x="1823" y="97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2" name="Google Shape;2702;p27"/>
              <p:cNvSpPr/>
              <p:nvPr/>
            </p:nvSpPr>
            <p:spPr>
              <a:xfrm>
                <a:off x="1856" y="1011"/>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3" name="Google Shape;2703;p27"/>
              <p:cNvSpPr/>
              <p:nvPr/>
            </p:nvSpPr>
            <p:spPr>
              <a:xfrm>
                <a:off x="1890" y="1045"/>
                <a:ext cx="23" cy="23"/>
              </a:xfrm>
              <a:custGeom>
                <a:avLst/>
                <a:gdLst/>
                <a:ahLst/>
                <a:cxnLst/>
                <a:rect l="l" t="t" r="r" b="b"/>
                <a:pathLst>
                  <a:path w="1101" h="1101" extrusionOk="0">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4" name="Google Shape;2704;p27"/>
              <p:cNvSpPr/>
              <p:nvPr/>
            </p:nvSpPr>
            <p:spPr>
              <a:xfrm>
                <a:off x="1924" y="1080"/>
                <a:ext cx="23" cy="22"/>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5" name="Google Shape;2705;p27"/>
              <p:cNvSpPr/>
              <p:nvPr/>
            </p:nvSpPr>
            <p:spPr>
              <a:xfrm>
                <a:off x="1250" y="460"/>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6" name="Google Shape;2706;p27"/>
              <p:cNvSpPr/>
              <p:nvPr/>
            </p:nvSpPr>
            <p:spPr>
              <a:xfrm>
                <a:off x="1284" y="49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7" name="Google Shape;2707;p27"/>
              <p:cNvSpPr/>
              <p:nvPr/>
            </p:nvSpPr>
            <p:spPr>
              <a:xfrm>
                <a:off x="1318" y="529"/>
                <a:ext cx="23" cy="22"/>
              </a:xfrm>
              <a:custGeom>
                <a:avLst/>
                <a:gdLst/>
                <a:ahLst/>
                <a:cxnLst/>
                <a:rect l="l" t="t" r="r" b="b"/>
                <a:pathLst>
                  <a:path w="1101" h="1101" extrusionOk="0">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8" name="Google Shape;2708;p27"/>
              <p:cNvSpPr/>
              <p:nvPr/>
            </p:nvSpPr>
            <p:spPr>
              <a:xfrm>
                <a:off x="1352" y="563"/>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09" name="Google Shape;2709;p27"/>
              <p:cNvSpPr/>
              <p:nvPr/>
            </p:nvSpPr>
            <p:spPr>
              <a:xfrm>
                <a:off x="1386" y="59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0" name="Google Shape;2710;p27"/>
              <p:cNvSpPr/>
              <p:nvPr/>
            </p:nvSpPr>
            <p:spPr>
              <a:xfrm>
                <a:off x="1420" y="631"/>
                <a:ext cx="23" cy="23"/>
              </a:xfrm>
              <a:custGeom>
                <a:avLst/>
                <a:gdLst/>
                <a:ahLst/>
                <a:cxnLst/>
                <a:rect l="l" t="t" r="r" b="b"/>
                <a:pathLst>
                  <a:path w="1101" h="1101" extrusionOk="0">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1" name="Google Shape;2711;p27"/>
              <p:cNvSpPr/>
              <p:nvPr/>
            </p:nvSpPr>
            <p:spPr>
              <a:xfrm>
                <a:off x="1454" y="665"/>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2" name="Google Shape;2712;p27"/>
              <p:cNvSpPr/>
              <p:nvPr/>
            </p:nvSpPr>
            <p:spPr>
              <a:xfrm>
                <a:off x="1489" y="70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3" name="Google Shape;2713;p27"/>
              <p:cNvSpPr/>
              <p:nvPr/>
            </p:nvSpPr>
            <p:spPr>
              <a:xfrm>
                <a:off x="1523" y="73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4" name="Google Shape;2714;p27"/>
              <p:cNvSpPr/>
              <p:nvPr/>
            </p:nvSpPr>
            <p:spPr>
              <a:xfrm>
                <a:off x="1556" y="767"/>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5" name="Google Shape;2715;p27"/>
              <p:cNvSpPr/>
              <p:nvPr/>
            </p:nvSpPr>
            <p:spPr>
              <a:xfrm>
                <a:off x="1590" y="801"/>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6" name="Google Shape;2716;p27"/>
              <p:cNvSpPr/>
              <p:nvPr/>
            </p:nvSpPr>
            <p:spPr>
              <a:xfrm>
                <a:off x="1625" y="8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7" name="Google Shape;2717;p27"/>
              <p:cNvSpPr/>
              <p:nvPr/>
            </p:nvSpPr>
            <p:spPr>
              <a:xfrm>
                <a:off x="1659" y="87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8" name="Google Shape;2718;p27"/>
              <p:cNvSpPr/>
              <p:nvPr/>
            </p:nvSpPr>
            <p:spPr>
              <a:xfrm>
                <a:off x="1692" y="903"/>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19" name="Google Shape;2719;p27"/>
              <p:cNvSpPr/>
              <p:nvPr/>
            </p:nvSpPr>
            <p:spPr>
              <a:xfrm>
                <a:off x="1726" y="937"/>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0" name="Google Shape;2720;p27"/>
              <p:cNvSpPr/>
              <p:nvPr/>
            </p:nvSpPr>
            <p:spPr>
              <a:xfrm>
                <a:off x="1761" y="972"/>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1" name="Google Shape;2721;p27"/>
              <p:cNvSpPr/>
              <p:nvPr/>
            </p:nvSpPr>
            <p:spPr>
              <a:xfrm>
                <a:off x="1795" y="100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2" name="Google Shape;2722;p27"/>
              <p:cNvSpPr/>
              <p:nvPr/>
            </p:nvSpPr>
            <p:spPr>
              <a:xfrm>
                <a:off x="1828" y="1039"/>
                <a:ext cx="23" cy="2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3" name="Google Shape;2723;p27"/>
              <p:cNvSpPr/>
              <p:nvPr/>
            </p:nvSpPr>
            <p:spPr>
              <a:xfrm>
                <a:off x="1862" y="1073"/>
                <a:ext cx="23" cy="2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4" name="Google Shape;2724;p27"/>
              <p:cNvSpPr/>
              <p:nvPr/>
            </p:nvSpPr>
            <p:spPr>
              <a:xfrm>
                <a:off x="1897" y="1108"/>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5" name="Google Shape;2725;p27"/>
              <p:cNvSpPr/>
              <p:nvPr/>
            </p:nvSpPr>
            <p:spPr>
              <a:xfrm>
                <a:off x="1222" y="488"/>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6" name="Google Shape;2726;p27"/>
              <p:cNvSpPr/>
              <p:nvPr/>
            </p:nvSpPr>
            <p:spPr>
              <a:xfrm>
                <a:off x="1256" y="522"/>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7" name="Google Shape;2727;p27"/>
              <p:cNvSpPr/>
              <p:nvPr/>
            </p:nvSpPr>
            <p:spPr>
              <a:xfrm>
                <a:off x="1290" y="556"/>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8" name="Google Shape;2728;p27"/>
              <p:cNvSpPr/>
              <p:nvPr/>
            </p:nvSpPr>
            <p:spPr>
              <a:xfrm>
                <a:off x="1324" y="590"/>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29" name="Google Shape;2729;p27"/>
              <p:cNvSpPr/>
              <p:nvPr/>
            </p:nvSpPr>
            <p:spPr>
              <a:xfrm>
                <a:off x="1358" y="624"/>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0" name="Google Shape;2730;p27"/>
              <p:cNvSpPr/>
              <p:nvPr/>
            </p:nvSpPr>
            <p:spPr>
              <a:xfrm>
                <a:off x="1392" y="658"/>
                <a:ext cx="23"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1" name="Google Shape;2731;p27"/>
              <p:cNvSpPr/>
              <p:nvPr/>
            </p:nvSpPr>
            <p:spPr>
              <a:xfrm>
                <a:off x="1426" y="692"/>
                <a:ext cx="23" cy="23"/>
              </a:xfrm>
              <a:custGeom>
                <a:avLst/>
                <a:gdLst/>
                <a:ahLst/>
                <a:cxnLst/>
                <a:rect l="l" t="t" r="r" b="b"/>
                <a:pathLst>
                  <a:path w="1101" h="1101" extrusionOk="0">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2" name="Google Shape;2732;p27"/>
              <p:cNvSpPr/>
              <p:nvPr/>
            </p:nvSpPr>
            <p:spPr>
              <a:xfrm>
                <a:off x="1460" y="727"/>
                <a:ext cx="23" cy="22"/>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3" name="Google Shape;2733;p27"/>
              <p:cNvSpPr/>
              <p:nvPr/>
            </p:nvSpPr>
            <p:spPr>
              <a:xfrm>
                <a:off x="1494" y="761"/>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4" name="Google Shape;2734;p27"/>
              <p:cNvSpPr/>
              <p:nvPr/>
            </p:nvSpPr>
            <p:spPr>
              <a:xfrm>
                <a:off x="1528" y="795"/>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5" name="Google Shape;2735;p27"/>
              <p:cNvSpPr/>
              <p:nvPr/>
            </p:nvSpPr>
            <p:spPr>
              <a:xfrm>
                <a:off x="1562" y="829"/>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6" name="Google Shape;2736;p27"/>
              <p:cNvSpPr/>
              <p:nvPr/>
            </p:nvSpPr>
            <p:spPr>
              <a:xfrm>
                <a:off x="1597" y="86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7" name="Google Shape;2737;p27"/>
              <p:cNvSpPr/>
              <p:nvPr/>
            </p:nvSpPr>
            <p:spPr>
              <a:xfrm>
                <a:off x="1630" y="897"/>
                <a:ext cx="23" cy="23"/>
              </a:xfrm>
              <a:custGeom>
                <a:avLst/>
                <a:gdLst/>
                <a:ahLst/>
                <a:cxnLst/>
                <a:rect l="l" t="t" r="r" b="b"/>
                <a:pathLst>
                  <a:path w="1101" h="1101" extrusionOk="0">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8" name="Google Shape;2738;p27"/>
              <p:cNvSpPr/>
              <p:nvPr/>
            </p:nvSpPr>
            <p:spPr>
              <a:xfrm>
                <a:off x="1664" y="931"/>
                <a:ext cx="23" cy="23"/>
              </a:xfrm>
              <a:custGeom>
                <a:avLst/>
                <a:gdLst/>
                <a:ahLst/>
                <a:cxnLst/>
                <a:rect l="l" t="t" r="r" b="b"/>
                <a:pathLst>
                  <a:path w="1101" h="1101" extrusionOk="0">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39" name="Google Shape;2739;p27"/>
              <p:cNvSpPr/>
              <p:nvPr/>
            </p:nvSpPr>
            <p:spPr>
              <a:xfrm>
                <a:off x="1698" y="965"/>
                <a:ext cx="23" cy="23"/>
              </a:xfrm>
              <a:custGeom>
                <a:avLst/>
                <a:gdLst/>
                <a:ahLst/>
                <a:cxnLst/>
                <a:rect l="l" t="t" r="r" b="b"/>
                <a:pathLst>
                  <a:path w="1101" h="1101" extrusionOk="0">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0" name="Google Shape;2740;p27"/>
              <p:cNvSpPr/>
              <p:nvPr/>
            </p:nvSpPr>
            <p:spPr>
              <a:xfrm>
                <a:off x="1733" y="1000"/>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1" name="Google Shape;2741;p27"/>
              <p:cNvSpPr/>
              <p:nvPr/>
            </p:nvSpPr>
            <p:spPr>
              <a:xfrm>
                <a:off x="1767" y="1034"/>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2" name="Google Shape;2742;p27"/>
              <p:cNvSpPr/>
              <p:nvPr/>
            </p:nvSpPr>
            <p:spPr>
              <a:xfrm>
                <a:off x="1801" y="1067"/>
                <a:ext cx="22" cy="2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3" name="Google Shape;2743;p27"/>
              <p:cNvSpPr/>
              <p:nvPr/>
            </p:nvSpPr>
            <p:spPr>
              <a:xfrm>
                <a:off x="1835" y="1101"/>
                <a:ext cx="23" cy="23"/>
              </a:xfrm>
              <a:custGeom>
                <a:avLst/>
                <a:gdLst/>
                <a:ahLst/>
                <a:cxnLst/>
                <a:rect l="l" t="t" r="r" b="b"/>
                <a:pathLst>
                  <a:path w="1101" h="1101" extrusionOk="0">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4" name="Google Shape;2744;p27"/>
              <p:cNvSpPr/>
              <p:nvPr/>
            </p:nvSpPr>
            <p:spPr>
              <a:xfrm>
                <a:off x="1870" y="1136"/>
                <a:ext cx="21" cy="2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5" name="Google Shape;2745;p27"/>
              <p:cNvSpPr/>
              <p:nvPr/>
            </p:nvSpPr>
            <p:spPr>
              <a:xfrm>
                <a:off x="1194" y="51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6" name="Google Shape;2746;p27"/>
              <p:cNvSpPr/>
              <p:nvPr/>
            </p:nvSpPr>
            <p:spPr>
              <a:xfrm>
                <a:off x="1228" y="550"/>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7" name="Google Shape;2747;p27"/>
              <p:cNvSpPr/>
              <p:nvPr/>
            </p:nvSpPr>
            <p:spPr>
              <a:xfrm>
                <a:off x="1262" y="584"/>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8" name="Google Shape;2748;p27"/>
              <p:cNvSpPr/>
              <p:nvPr/>
            </p:nvSpPr>
            <p:spPr>
              <a:xfrm>
                <a:off x="1296" y="618"/>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49" name="Google Shape;2749;p27"/>
              <p:cNvSpPr/>
              <p:nvPr/>
            </p:nvSpPr>
            <p:spPr>
              <a:xfrm>
                <a:off x="1330" y="652"/>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0" name="Google Shape;2750;p27"/>
              <p:cNvSpPr/>
              <p:nvPr/>
            </p:nvSpPr>
            <p:spPr>
              <a:xfrm>
                <a:off x="1364" y="686"/>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1" name="Google Shape;2751;p27"/>
              <p:cNvSpPr/>
              <p:nvPr/>
            </p:nvSpPr>
            <p:spPr>
              <a:xfrm>
                <a:off x="1398" y="720"/>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2" name="Google Shape;2752;p27"/>
              <p:cNvSpPr/>
              <p:nvPr/>
            </p:nvSpPr>
            <p:spPr>
              <a:xfrm>
                <a:off x="1432" y="754"/>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3" name="Google Shape;2753;p27"/>
              <p:cNvSpPr/>
              <p:nvPr/>
            </p:nvSpPr>
            <p:spPr>
              <a:xfrm>
                <a:off x="1466" y="788"/>
                <a:ext cx="23" cy="23"/>
              </a:xfrm>
              <a:custGeom>
                <a:avLst/>
                <a:gdLst/>
                <a:ahLst/>
                <a:cxnLst/>
                <a:rect l="l" t="t" r="r" b="b"/>
                <a:pathLst>
                  <a:path w="1101" h="1102" extrusionOk="0">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4" name="Google Shape;2754;p27"/>
              <p:cNvSpPr/>
              <p:nvPr/>
            </p:nvSpPr>
            <p:spPr>
              <a:xfrm>
                <a:off x="1500" y="822"/>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5" name="Google Shape;2755;p27"/>
              <p:cNvSpPr/>
              <p:nvPr/>
            </p:nvSpPr>
            <p:spPr>
              <a:xfrm>
                <a:off x="1534" y="856"/>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6" name="Google Shape;2756;p27"/>
              <p:cNvSpPr/>
              <p:nvPr/>
            </p:nvSpPr>
            <p:spPr>
              <a:xfrm>
                <a:off x="1568" y="890"/>
                <a:ext cx="23" cy="23"/>
              </a:xfrm>
              <a:custGeom>
                <a:avLst/>
                <a:gdLst/>
                <a:ahLst/>
                <a:cxnLst/>
                <a:rect l="l" t="t" r="r" b="b"/>
                <a:pathLst>
                  <a:path w="1101" h="1102" extrusionOk="0">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7" name="Google Shape;2757;p27"/>
              <p:cNvSpPr/>
              <p:nvPr/>
            </p:nvSpPr>
            <p:spPr>
              <a:xfrm>
                <a:off x="1603" y="925"/>
                <a:ext cx="22" cy="22"/>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8" name="Google Shape;2758;p27"/>
              <p:cNvSpPr/>
              <p:nvPr/>
            </p:nvSpPr>
            <p:spPr>
              <a:xfrm>
                <a:off x="1637" y="959"/>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59" name="Google Shape;2759;p27"/>
              <p:cNvSpPr/>
              <p:nvPr/>
            </p:nvSpPr>
            <p:spPr>
              <a:xfrm>
                <a:off x="1671" y="993"/>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0" name="Google Shape;2760;p27"/>
              <p:cNvSpPr/>
              <p:nvPr/>
            </p:nvSpPr>
            <p:spPr>
              <a:xfrm>
                <a:off x="1705" y="102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1" name="Google Shape;2761;p27"/>
              <p:cNvSpPr/>
              <p:nvPr/>
            </p:nvSpPr>
            <p:spPr>
              <a:xfrm>
                <a:off x="1739" y="1061"/>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2" name="Google Shape;2762;p27"/>
              <p:cNvSpPr/>
              <p:nvPr/>
            </p:nvSpPr>
            <p:spPr>
              <a:xfrm>
                <a:off x="1773" y="1095"/>
                <a:ext cx="23" cy="23"/>
              </a:xfrm>
              <a:custGeom>
                <a:avLst/>
                <a:gdLst/>
                <a:ahLst/>
                <a:cxnLst/>
                <a:rect l="l" t="t" r="r" b="b"/>
                <a:pathLst>
                  <a:path w="1101" h="1101" extrusionOk="0">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3" name="Google Shape;2763;p27"/>
              <p:cNvSpPr/>
              <p:nvPr/>
            </p:nvSpPr>
            <p:spPr>
              <a:xfrm>
                <a:off x="1807" y="1129"/>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4" name="Google Shape;2764;p27"/>
              <p:cNvSpPr/>
              <p:nvPr/>
            </p:nvSpPr>
            <p:spPr>
              <a:xfrm>
                <a:off x="1841" y="1163"/>
                <a:ext cx="23" cy="23"/>
              </a:xfrm>
              <a:custGeom>
                <a:avLst/>
                <a:gdLst/>
                <a:ahLst/>
                <a:cxnLst/>
                <a:rect l="l" t="t" r="r" b="b"/>
                <a:pathLst>
                  <a:path w="1102" h="1101" extrusionOk="0">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5" name="Google Shape;2765;p27"/>
              <p:cNvSpPr/>
              <p:nvPr/>
            </p:nvSpPr>
            <p:spPr>
              <a:xfrm>
                <a:off x="1166" y="54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6" name="Google Shape;2766;p27"/>
              <p:cNvSpPr/>
              <p:nvPr/>
            </p:nvSpPr>
            <p:spPr>
              <a:xfrm>
                <a:off x="1200" y="578"/>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7" name="Google Shape;2767;p27"/>
              <p:cNvSpPr/>
              <p:nvPr/>
            </p:nvSpPr>
            <p:spPr>
              <a:xfrm>
                <a:off x="1234" y="612"/>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8" name="Google Shape;2768;p27"/>
              <p:cNvSpPr/>
              <p:nvPr/>
            </p:nvSpPr>
            <p:spPr>
              <a:xfrm>
                <a:off x="1268" y="646"/>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69" name="Google Shape;2769;p27"/>
              <p:cNvSpPr/>
              <p:nvPr/>
            </p:nvSpPr>
            <p:spPr>
              <a:xfrm>
                <a:off x="1302" y="680"/>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0" name="Google Shape;2770;p27"/>
              <p:cNvSpPr/>
              <p:nvPr/>
            </p:nvSpPr>
            <p:spPr>
              <a:xfrm>
                <a:off x="1336" y="714"/>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1" name="Google Shape;2771;p27"/>
              <p:cNvSpPr/>
              <p:nvPr/>
            </p:nvSpPr>
            <p:spPr>
              <a:xfrm>
                <a:off x="1371" y="748"/>
                <a:ext cx="22"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2" name="Google Shape;2772;p27"/>
              <p:cNvSpPr/>
              <p:nvPr/>
            </p:nvSpPr>
            <p:spPr>
              <a:xfrm>
                <a:off x="1405" y="782"/>
                <a:ext cx="22"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3" name="Google Shape;2773;p27"/>
              <p:cNvSpPr/>
              <p:nvPr/>
            </p:nvSpPr>
            <p:spPr>
              <a:xfrm>
                <a:off x="1439" y="816"/>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4" name="Google Shape;2774;p27"/>
              <p:cNvSpPr/>
              <p:nvPr/>
            </p:nvSpPr>
            <p:spPr>
              <a:xfrm>
                <a:off x="1473" y="850"/>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5" name="Google Shape;2775;p27"/>
              <p:cNvSpPr/>
              <p:nvPr/>
            </p:nvSpPr>
            <p:spPr>
              <a:xfrm>
                <a:off x="1507" y="884"/>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6" name="Google Shape;2776;p27"/>
              <p:cNvSpPr/>
              <p:nvPr/>
            </p:nvSpPr>
            <p:spPr>
              <a:xfrm>
                <a:off x="1541" y="918"/>
                <a:ext cx="23" cy="2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7" name="Google Shape;2777;p27"/>
              <p:cNvSpPr/>
              <p:nvPr/>
            </p:nvSpPr>
            <p:spPr>
              <a:xfrm>
                <a:off x="1575" y="952"/>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8" name="Google Shape;2778;p27"/>
              <p:cNvSpPr/>
              <p:nvPr/>
            </p:nvSpPr>
            <p:spPr>
              <a:xfrm>
                <a:off x="1609" y="986"/>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79" name="Google Shape;2779;p27"/>
              <p:cNvSpPr/>
              <p:nvPr/>
            </p:nvSpPr>
            <p:spPr>
              <a:xfrm>
                <a:off x="1643" y="1020"/>
                <a:ext cx="23" cy="23"/>
              </a:xfrm>
              <a:custGeom>
                <a:avLst/>
                <a:gdLst/>
                <a:ahLst/>
                <a:cxnLst/>
                <a:rect l="l" t="t" r="r" b="b"/>
                <a:pathLst>
                  <a:path w="1102" h="1101" extrusionOk="0">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80" name="Google Shape;2780;p27"/>
              <p:cNvSpPr/>
              <p:nvPr/>
            </p:nvSpPr>
            <p:spPr>
              <a:xfrm>
                <a:off x="1677" y="1054"/>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81" name="Google Shape;2781;p27"/>
              <p:cNvSpPr/>
              <p:nvPr/>
            </p:nvSpPr>
            <p:spPr>
              <a:xfrm>
                <a:off x="1711" y="1088"/>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82" name="Google Shape;2782;p27"/>
              <p:cNvSpPr/>
              <p:nvPr/>
            </p:nvSpPr>
            <p:spPr>
              <a:xfrm>
                <a:off x="1745" y="1123"/>
                <a:ext cx="23" cy="22"/>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83" name="Google Shape;2783;p27"/>
              <p:cNvSpPr/>
              <p:nvPr/>
            </p:nvSpPr>
            <p:spPr>
              <a:xfrm>
                <a:off x="1779" y="1157"/>
                <a:ext cx="23" cy="2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sp>
            <p:nvSpPr>
              <p:cNvPr id="2784" name="Google Shape;2784;p27"/>
              <p:cNvSpPr/>
              <p:nvPr/>
            </p:nvSpPr>
            <p:spPr>
              <a:xfrm>
                <a:off x="1813" y="1191"/>
                <a:ext cx="23" cy="23"/>
              </a:xfrm>
              <a:custGeom>
                <a:avLst/>
                <a:gdLst/>
                <a:ahLst/>
                <a:cxnLst/>
                <a:rect l="l" t="t" r="r" b="b"/>
                <a:pathLst>
                  <a:path w="1101" h="1102" extrusionOk="0">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grpSp>
        <p:sp>
          <p:nvSpPr>
            <p:cNvPr id="2785" name="Google Shape;2785;p27"/>
            <p:cNvSpPr/>
            <p:nvPr/>
          </p:nvSpPr>
          <p:spPr>
            <a:xfrm>
              <a:off x="565757" y="90805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6" name="Google Shape;2786;p27"/>
            <p:cNvSpPr/>
            <p:nvPr/>
          </p:nvSpPr>
          <p:spPr>
            <a:xfrm>
              <a:off x="621319" y="962025"/>
              <a:ext cx="34925"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7" name="Google Shape;2787;p27"/>
            <p:cNvSpPr/>
            <p:nvPr/>
          </p:nvSpPr>
          <p:spPr>
            <a:xfrm>
              <a:off x="675294" y="101600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8" name="Google Shape;2788;p27"/>
            <p:cNvSpPr/>
            <p:nvPr/>
          </p:nvSpPr>
          <p:spPr>
            <a:xfrm>
              <a:off x="729269" y="106997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9" name="Google Shape;2789;p27"/>
            <p:cNvSpPr/>
            <p:nvPr/>
          </p:nvSpPr>
          <p:spPr>
            <a:xfrm>
              <a:off x="783244" y="1123950"/>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0" name="Google Shape;2790;p27"/>
            <p:cNvSpPr/>
            <p:nvPr/>
          </p:nvSpPr>
          <p:spPr>
            <a:xfrm>
              <a:off x="837219" y="117792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1" name="Google Shape;2791;p27"/>
            <p:cNvSpPr/>
            <p:nvPr/>
          </p:nvSpPr>
          <p:spPr>
            <a:xfrm>
              <a:off x="891194" y="123190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2" name="Google Shape;2792;p27"/>
            <p:cNvSpPr/>
            <p:nvPr/>
          </p:nvSpPr>
          <p:spPr>
            <a:xfrm>
              <a:off x="945169" y="128587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3" name="Google Shape;2793;p27"/>
            <p:cNvSpPr/>
            <p:nvPr/>
          </p:nvSpPr>
          <p:spPr>
            <a:xfrm>
              <a:off x="999144" y="133985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4" name="Google Shape;2794;p27"/>
            <p:cNvSpPr/>
            <p:nvPr/>
          </p:nvSpPr>
          <p:spPr>
            <a:xfrm>
              <a:off x="1053119" y="139382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5" name="Google Shape;2795;p27"/>
            <p:cNvSpPr/>
            <p:nvPr/>
          </p:nvSpPr>
          <p:spPr>
            <a:xfrm>
              <a:off x="1107094" y="1447800"/>
              <a:ext cx="36513" cy="36513"/>
            </a:xfrm>
            <a:custGeom>
              <a:avLst/>
              <a:gdLst/>
              <a:ahLst/>
              <a:cxnLst/>
              <a:rect l="l" t="t" r="r" b="b"/>
              <a:pathLst>
                <a:path w="1101" h="1101" extrusionOk="0">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6" name="Google Shape;2796;p27"/>
            <p:cNvSpPr/>
            <p:nvPr/>
          </p:nvSpPr>
          <p:spPr>
            <a:xfrm>
              <a:off x="1161069" y="150177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7" name="Google Shape;2797;p27"/>
            <p:cNvSpPr/>
            <p:nvPr/>
          </p:nvSpPr>
          <p:spPr>
            <a:xfrm>
              <a:off x="1215044" y="155575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8" name="Google Shape;2798;p27"/>
            <p:cNvSpPr/>
            <p:nvPr/>
          </p:nvSpPr>
          <p:spPr>
            <a:xfrm>
              <a:off x="1269019" y="160972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9" name="Google Shape;2799;p27"/>
            <p:cNvSpPr/>
            <p:nvPr/>
          </p:nvSpPr>
          <p:spPr>
            <a:xfrm>
              <a:off x="1322994" y="1663700"/>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0" name="Google Shape;2800;p27"/>
            <p:cNvSpPr/>
            <p:nvPr/>
          </p:nvSpPr>
          <p:spPr>
            <a:xfrm>
              <a:off x="1376969" y="1717675"/>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1" name="Google Shape;2801;p27"/>
            <p:cNvSpPr/>
            <p:nvPr/>
          </p:nvSpPr>
          <p:spPr>
            <a:xfrm>
              <a:off x="1430944" y="1771650"/>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2" name="Google Shape;2802;p27"/>
            <p:cNvSpPr/>
            <p:nvPr/>
          </p:nvSpPr>
          <p:spPr>
            <a:xfrm>
              <a:off x="1484919" y="1825625"/>
              <a:ext cx="36513" cy="36513"/>
            </a:xfrm>
            <a:custGeom>
              <a:avLst/>
              <a:gdLst/>
              <a:ahLst/>
              <a:cxnLst/>
              <a:rect l="l" t="t" r="r" b="b"/>
              <a:pathLst>
                <a:path w="1101" h="1101" extrusionOk="0">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3" name="Google Shape;2803;p27"/>
            <p:cNvSpPr/>
            <p:nvPr/>
          </p:nvSpPr>
          <p:spPr>
            <a:xfrm>
              <a:off x="1538894" y="1879600"/>
              <a:ext cx="36513" cy="36513"/>
            </a:xfrm>
            <a:custGeom>
              <a:avLst/>
              <a:gdLst/>
              <a:ahLst/>
              <a:cxnLst/>
              <a:rect l="l" t="t" r="r" b="b"/>
              <a:pathLst>
                <a:path w="1101" h="1101" extrusionOk="0">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4" name="Google Shape;2804;p27"/>
            <p:cNvSpPr/>
            <p:nvPr/>
          </p:nvSpPr>
          <p:spPr>
            <a:xfrm>
              <a:off x="1592869" y="1933575"/>
              <a:ext cx="36513" cy="36513"/>
            </a:xfrm>
            <a:custGeom>
              <a:avLst/>
              <a:gdLst/>
              <a:ahLst/>
              <a:cxnLst/>
              <a:rect l="l" t="t" r="r" b="b"/>
              <a:pathLst>
                <a:path w="1101" h="1101" extrusionOk="0">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5" name="Google Shape;2805;p27"/>
            <p:cNvSpPr/>
            <p:nvPr/>
          </p:nvSpPr>
          <p:spPr>
            <a:xfrm>
              <a:off x="522894" y="950913"/>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6" name="Google Shape;2806;p27"/>
            <p:cNvSpPr/>
            <p:nvPr/>
          </p:nvSpPr>
          <p:spPr>
            <a:xfrm>
              <a:off x="576869" y="1004888"/>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7" name="Google Shape;2807;p27"/>
            <p:cNvSpPr/>
            <p:nvPr/>
          </p:nvSpPr>
          <p:spPr>
            <a:xfrm>
              <a:off x="630844" y="1058863"/>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8" name="Google Shape;2808;p27"/>
            <p:cNvSpPr/>
            <p:nvPr/>
          </p:nvSpPr>
          <p:spPr>
            <a:xfrm>
              <a:off x="684819" y="1112838"/>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9" name="Google Shape;2809;p27"/>
            <p:cNvSpPr/>
            <p:nvPr/>
          </p:nvSpPr>
          <p:spPr>
            <a:xfrm>
              <a:off x="738794" y="1166813"/>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0" name="Google Shape;2810;p27"/>
            <p:cNvSpPr/>
            <p:nvPr/>
          </p:nvSpPr>
          <p:spPr>
            <a:xfrm>
              <a:off x="792769" y="1222375"/>
              <a:ext cx="36513" cy="34925"/>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1" name="Google Shape;2811;p27"/>
            <p:cNvSpPr/>
            <p:nvPr/>
          </p:nvSpPr>
          <p:spPr>
            <a:xfrm>
              <a:off x="846744" y="127635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2" name="Google Shape;2812;p27"/>
            <p:cNvSpPr/>
            <p:nvPr/>
          </p:nvSpPr>
          <p:spPr>
            <a:xfrm>
              <a:off x="900719" y="1330325"/>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3" name="Google Shape;2813;p27"/>
            <p:cNvSpPr/>
            <p:nvPr/>
          </p:nvSpPr>
          <p:spPr>
            <a:xfrm>
              <a:off x="954694" y="1384300"/>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4" name="Google Shape;2814;p27"/>
            <p:cNvSpPr/>
            <p:nvPr/>
          </p:nvSpPr>
          <p:spPr>
            <a:xfrm>
              <a:off x="1008669" y="1438275"/>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5" name="Google Shape;2815;p27"/>
            <p:cNvSpPr/>
            <p:nvPr/>
          </p:nvSpPr>
          <p:spPr>
            <a:xfrm>
              <a:off x="1062644" y="1492250"/>
              <a:ext cx="36513" cy="36513"/>
            </a:xfrm>
            <a:custGeom>
              <a:avLst/>
              <a:gdLst/>
              <a:ahLst/>
              <a:cxnLst/>
              <a:rect l="l" t="t" r="r" b="b"/>
              <a:pathLst>
                <a:path w="1101" h="1101" extrusionOk="0">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6" name="Google Shape;2816;p27"/>
            <p:cNvSpPr/>
            <p:nvPr/>
          </p:nvSpPr>
          <p:spPr>
            <a:xfrm>
              <a:off x="1116619" y="1546225"/>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7" name="Google Shape;2817;p27"/>
            <p:cNvSpPr/>
            <p:nvPr/>
          </p:nvSpPr>
          <p:spPr>
            <a:xfrm>
              <a:off x="1170594" y="160020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8" name="Google Shape;2818;p27"/>
            <p:cNvSpPr/>
            <p:nvPr/>
          </p:nvSpPr>
          <p:spPr>
            <a:xfrm>
              <a:off x="1224569" y="1654175"/>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9" name="Google Shape;2819;p27"/>
            <p:cNvSpPr/>
            <p:nvPr/>
          </p:nvSpPr>
          <p:spPr>
            <a:xfrm>
              <a:off x="1278544" y="1708150"/>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0" name="Google Shape;2820;p27"/>
            <p:cNvSpPr/>
            <p:nvPr/>
          </p:nvSpPr>
          <p:spPr>
            <a:xfrm>
              <a:off x="1332519" y="1762125"/>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1" name="Google Shape;2821;p27"/>
            <p:cNvSpPr/>
            <p:nvPr/>
          </p:nvSpPr>
          <p:spPr>
            <a:xfrm>
              <a:off x="1386494" y="1816100"/>
              <a:ext cx="36513"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2" name="Google Shape;2822;p27"/>
            <p:cNvSpPr/>
            <p:nvPr/>
          </p:nvSpPr>
          <p:spPr>
            <a:xfrm>
              <a:off x="1440469" y="1870075"/>
              <a:ext cx="36513" cy="36513"/>
            </a:xfrm>
            <a:custGeom>
              <a:avLst/>
              <a:gdLst/>
              <a:ahLst/>
              <a:cxnLst/>
              <a:rect l="l" t="t" r="r" b="b"/>
              <a:pathLst>
                <a:path w="1101" h="1101" extrusionOk="0">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3" name="Google Shape;2823;p27"/>
            <p:cNvSpPr/>
            <p:nvPr/>
          </p:nvSpPr>
          <p:spPr>
            <a:xfrm>
              <a:off x="1494444" y="1924050"/>
              <a:ext cx="36513" cy="36513"/>
            </a:xfrm>
            <a:custGeom>
              <a:avLst/>
              <a:gdLst/>
              <a:ahLst/>
              <a:cxnLst/>
              <a:rect l="l" t="t" r="r" b="b"/>
              <a:pathLst>
                <a:path w="1102" h="1102" extrusionOk="0">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4" name="Google Shape;2824;p27"/>
            <p:cNvSpPr/>
            <p:nvPr/>
          </p:nvSpPr>
          <p:spPr>
            <a:xfrm>
              <a:off x="1550007" y="1978025"/>
              <a:ext cx="34925" cy="36513"/>
            </a:xfrm>
            <a:custGeom>
              <a:avLst/>
              <a:gdLst/>
              <a:ahLst/>
              <a:cxnLst/>
              <a:rect l="l" t="t" r="r" b="b"/>
              <a:pathLst>
                <a:path w="1101" h="1101" extrusionOk="0">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5" name="Google Shape;2825;p27"/>
            <p:cNvSpPr/>
            <p:nvPr/>
          </p:nvSpPr>
          <p:spPr>
            <a:xfrm>
              <a:off x="478444" y="995363"/>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6" name="Google Shape;2826;p27"/>
            <p:cNvSpPr/>
            <p:nvPr/>
          </p:nvSpPr>
          <p:spPr>
            <a:xfrm>
              <a:off x="532419" y="1049338"/>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7" name="Google Shape;2827;p27"/>
            <p:cNvSpPr/>
            <p:nvPr/>
          </p:nvSpPr>
          <p:spPr>
            <a:xfrm>
              <a:off x="587982" y="1104900"/>
              <a:ext cx="33338" cy="333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8" name="Google Shape;2828;p27"/>
            <p:cNvSpPr/>
            <p:nvPr/>
          </p:nvSpPr>
          <p:spPr>
            <a:xfrm>
              <a:off x="640369" y="1157288"/>
              <a:ext cx="36513" cy="36513"/>
            </a:xfrm>
            <a:custGeom>
              <a:avLst/>
              <a:gdLst/>
              <a:ahLst/>
              <a:cxnLst/>
              <a:rect l="l" t="t" r="r" b="b"/>
              <a:pathLst>
                <a:path w="1101" h="1101" extrusionOk="0">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9" name="Google Shape;2829;p27"/>
            <p:cNvSpPr/>
            <p:nvPr/>
          </p:nvSpPr>
          <p:spPr>
            <a:xfrm>
              <a:off x="694344" y="1211263"/>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0" name="Google Shape;2830;p27"/>
            <p:cNvSpPr/>
            <p:nvPr/>
          </p:nvSpPr>
          <p:spPr>
            <a:xfrm>
              <a:off x="748319" y="1265238"/>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1" name="Google Shape;2831;p27"/>
            <p:cNvSpPr/>
            <p:nvPr/>
          </p:nvSpPr>
          <p:spPr>
            <a:xfrm>
              <a:off x="802294" y="1319213"/>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2" name="Google Shape;2832;p27"/>
            <p:cNvSpPr/>
            <p:nvPr/>
          </p:nvSpPr>
          <p:spPr>
            <a:xfrm>
              <a:off x="856269" y="1373188"/>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3" name="Google Shape;2833;p27"/>
            <p:cNvSpPr/>
            <p:nvPr/>
          </p:nvSpPr>
          <p:spPr>
            <a:xfrm>
              <a:off x="910244" y="1427163"/>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4" name="Google Shape;2834;p27"/>
            <p:cNvSpPr/>
            <p:nvPr/>
          </p:nvSpPr>
          <p:spPr>
            <a:xfrm>
              <a:off x="964219" y="1481138"/>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5" name="Google Shape;2835;p27"/>
            <p:cNvSpPr/>
            <p:nvPr/>
          </p:nvSpPr>
          <p:spPr>
            <a:xfrm>
              <a:off x="1018194" y="1536700"/>
              <a:ext cx="36513" cy="34925"/>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6" name="Google Shape;2836;p27"/>
            <p:cNvSpPr/>
            <p:nvPr/>
          </p:nvSpPr>
          <p:spPr>
            <a:xfrm>
              <a:off x="1072169" y="1590675"/>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7" name="Google Shape;2837;p27"/>
            <p:cNvSpPr/>
            <p:nvPr/>
          </p:nvSpPr>
          <p:spPr>
            <a:xfrm>
              <a:off x="1126144" y="1644650"/>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8" name="Google Shape;2838;p27"/>
            <p:cNvSpPr/>
            <p:nvPr/>
          </p:nvSpPr>
          <p:spPr>
            <a:xfrm>
              <a:off x="1180119" y="1698625"/>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9" name="Google Shape;2839;p27"/>
            <p:cNvSpPr/>
            <p:nvPr/>
          </p:nvSpPr>
          <p:spPr>
            <a:xfrm>
              <a:off x="1235682" y="1752600"/>
              <a:ext cx="34925"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0" name="Google Shape;2840;p27"/>
            <p:cNvSpPr/>
            <p:nvPr/>
          </p:nvSpPr>
          <p:spPr>
            <a:xfrm>
              <a:off x="1289657" y="1806575"/>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1" name="Google Shape;2841;p27"/>
            <p:cNvSpPr/>
            <p:nvPr/>
          </p:nvSpPr>
          <p:spPr>
            <a:xfrm>
              <a:off x="1343632" y="1860550"/>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2" name="Google Shape;2842;p27"/>
            <p:cNvSpPr/>
            <p:nvPr/>
          </p:nvSpPr>
          <p:spPr>
            <a:xfrm>
              <a:off x="1397607" y="1914525"/>
              <a:ext cx="36513" cy="36513"/>
            </a:xfrm>
            <a:custGeom>
              <a:avLst/>
              <a:gdLst/>
              <a:ahLst/>
              <a:cxnLst/>
              <a:rect l="l" t="t" r="r" b="b"/>
              <a:pathLst>
                <a:path w="1101" h="1102" extrusionOk="0">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3" name="Google Shape;2843;p27"/>
            <p:cNvSpPr/>
            <p:nvPr/>
          </p:nvSpPr>
          <p:spPr>
            <a:xfrm>
              <a:off x="1451582" y="1968500"/>
              <a:ext cx="36513" cy="36513"/>
            </a:xfrm>
            <a:custGeom>
              <a:avLst/>
              <a:gdLst/>
              <a:ahLst/>
              <a:cxnLst/>
              <a:rect l="l" t="t" r="r" b="b"/>
              <a:pathLst>
                <a:path w="1101" h="1101" extrusionOk="0">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4" name="Google Shape;2844;p27"/>
            <p:cNvSpPr/>
            <p:nvPr/>
          </p:nvSpPr>
          <p:spPr>
            <a:xfrm>
              <a:off x="1505557" y="2022475"/>
              <a:ext cx="36513" cy="36513"/>
            </a:xfrm>
            <a:custGeom>
              <a:avLst/>
              <a:gdLst/>
              <a:ahLst/>
              <a:cxnLst/>
              <a:rect l="l" t="t" r="r" b="b"/>
              <a:pathLst>
                <a:path w="1102" h="1101" extrusionOk="0">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845" name="Google Shape;2845;p27"/>
          <p:cNvSpPr/>
          <p:nvPr/>
        </p:nvSpPr>
        <p:spPr>
          <a:xfrm>
            <a:off x="8403036" y="4402536"/>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6" name="Google Shape;2846;p27"/>
          <p:cNvSpPr/>
          <p:nvPr/>
        </p:nvSpPr>
        <p:spPr>
          <a:xfrm>
            <a:off x="-1093603" y="3011591"/>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7" name="Google Shape;2847;p27"/>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naheim"/>
                <a:ea typeface="Anaheim"/>
                <a:cs typeface="Anaheim"/>
                <a:sym typeface="Anaheim"/>
              </a:defRPr>
            </a:lvl1pPr>
            <a:lvl2pPr lvl="1">
              <a:buNone/>
              <a:defRPr sz="1300">
                <a:solidFill>
                  <a:schemeClr val="dk1"/>
                </a:solidFill>
                <a:latin typeface="Anaheim"/>
                <a:ea typeface="Anaheim"/>
                <a:cs typeface="Anaheim"/>
                <a:sym typeface="Anaheim"/>
              </a:defRPr>
            </a:lvl2pPr>
            <a:lvl3pPr lvl="2">
              <a:buNone/>
              <a:defRPr sz="1300">
                <a:solidFill>
                  <a:schemeClr val="dk1"/>
                </a:solidFill>
                <a:latin typeface="Anaheim"/>
                <a:ea typeface="Anaheim"/>
                <a:cs typeface="Anaheim"/>
                <a:sym typeface="Anaheim"/>
              </a:defRPr>
            </a:lvl3pPr>
            <a:lvl4pPr lvl="3">
              <a:buNone/>
              <a:defRPr sz="1300">
                <a:solidFill>
                  <a:schemeClr val="dk1"/>
                </a:solidFill>
                <a:latin typeface="Anaheim"/>
                <a:ea typeface="Anaheim"/>
                <a:cs typeface="Anaheim"/>
                <a:sym typeface="Anaheim"/>
              </a:defRPr>
            </a:lvl4pPr>
            <a:lvl5pPr lvl="4">
              <a:buNone/>
              <a:defRPr sz="1300">
                <a:solidFill>
                  <a:schemeClr val="dk1"/>
                </a:solidFill>
                <a:latin typeface="Anaheim"/>
                <a:ea typeface="Anaheim"/>
                <a:cs typeface="Anaheim"/>
                <a:sym typeface="Anaheim"/>
              </a:defRPr>
            </a:lvl5pPr>
            <a:lvl6pPr lvl="5">
              <a:buNone/>
              <a:defRPr sz="1300">
                <a:solidFill>
                  <a:schemeClr val="dk1"/>
                </a:solidFill>
                <a:latin typeface="Anaheim"/>
                <a:ea typeface="Anaheim"/>
                <a:cs typeface="Anaheim"/>
                <a:sym typeface="Anaheim"/>
              </a:defRPr>
            </a:lvl6pPr>
            <a:lvl7pPr lvl="6">
              <a:buNone/>
              <a:defRPr sz="1300">
                <a:solidFill>
                  <a:schemeClr val="dk1"/>
                </a:solidFill>
                <a:latin typeface="Anaheim"/>
                <a:ea typeface="Anaheim"/>
                <a:cs typeface="Anaheim"/>
                <a:sym typeface="Anaheim"/>
              </a:defRPr>
            </a:lvl7pPr>
            <a:lvl8pPr lvl="7">
              <a:buNone/>
              <a:defRPr sz="1300">
                <a:solidFill>
                  <a:schemeClr val="dk1"/>
                </a:solidFill>
                <a:latin typeface="Anaheim"/>
                <a:ea typeface="Anaheim"/>
                <a:cs typeface="Anaheim"/>
                <a:sym typeface="Anaheim"/>
              </a:defRPr>
            </a:lvl8pPr>
            <a:lvl9pPr lvl="8">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obj">
  <p:cSld name="OBJECT">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16"/>
          <p:cNvSpPr txBox="1">
            <a:spLocks noGrp="1"/>
          </p:cNvSpPr>
          <p:nvPr>
            <p:ph type="body" idx="1"/>
          </p:nvPr>
        </p:nvSpPr>
        <p:spPr>
          <a:xfrm>
            <a:off x="723900" y="1250612"/>
            <a:ext cx="7696200" cy="3231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200"/>
              <a:buNone/>
              <a:defRPr sz="1200"/>
            </a:lvl2pPr>
            <a:lvl3pPr marL="1371600" lvl="2" indent="-228600" algn="l">
              <a:lnSpc>
                <a:spcPct val="90000"/>
              </a:lnSpc>
              <a:spcBef>
                <a:spcPts val="375"/>
              </a:spcBef>
              <a:spcAft>
                <a:spcPts val="0"/>
              </a:spcAft>
              <a:buClr>
                <a:schemeClr val="dk1"/>
              </a:buClr>
              <a:buSzPts val="1200"/>
              <a:buNone/>
              <a:defRPr sz="1200"/>
            </a:lvl3pPr>
            <a:lvl4pPr marL="1828800" lvl="3" indent="-228600" algn="l">
              <a:lnSpc>
                <a:spcPct val="90000"/>
              </a:lnSpc>
              <a:spcBef>
                <a:spcPts val="375"/>
              </a:spcBef>
              <a:spcAft>
                <a:spcPts val="0"/>
              </a:spcAft>
              <a:buClr>
                <a:schemeClr val="dk1"/>
              </a:buClr>
              <a:buSzPts val="1200"/>
              <a:buNone/>
              <a:defRPr sz="1200"/>
            </a:lvl4pPr>
            <a:lvl5pPr marL="2286000" lvl="4" indent="-228600" algn="l">
              <a:lnSpc>
                <a:spcPct val="90000"/>
              </a:lnSpc>
              <a:spcBef>
                <a:spcPts val="375"/>
              </a:spcBef>
              <a:spcAft>
                <a:spcPts val="0"/>
              </a:spcAft>
              <a:buClr>
                <a:schemeClr val="dk1"/>
              </a:buClr>
              <a:buSzPts val="1200"/>
              <a:buNone/>
              <a:defRPr sz="12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3" name="Google Shape;253;p16"/>
          <p:cNvSpPr/>
          <p:nvPr/>
        </p:nvSpPr>
        <p:spPr>
          <a:xfrm>
            <a:off x="8403036" y="4402536"/>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 name="Google Shape;254;p16"/>
          <p:cNvSpPr/>
          <p:nvPr/>
        </p:nvSpPr>
        <p:spPr>
          <a:xfrm>
            <a:off x="-1093603" y="3011591"/>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55" name="Google Shape;255;p16"/>
          <p:cNvGrpSpPr/>
          <p:nvPr/>
        </p:nvGrpSpPr>
        <p:grpSpPr>
          <a:xfrm>
            <a:off x="8335771" y="-708522"/>
            <a:ext cx="1507863" cy="1510278"/>
            <a:chOff x="39184" y="-151930"/>
            <a:chExt cx="1309806" cy="1311904"/>
          </a:xfrm>
        </p:grpSpPr>
        <p:sp>
          <p:nvSpPr>
            <p:cNvPr id="256" name="Google Shape;256;p16"/>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p16"/>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8" name="Google Shape;258;p16"/>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 name="Google Shape;259;p16"/>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 name="Google Shape;260;p16"/>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 name="Google Shape;261;p16"/>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2" name="Google Shape;262;p16"/>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16"/>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4" name="Google Shape;264;p16"/>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 name="Google Shape;265;p16"/>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 name="Google Shape;266;p16"/>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7" name="Google Shape;267;p16"/>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8" name="Google Shape;268;p16"/>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9" name="Google Shape;269;p16"/>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0" name="Google Shape;270;p16"/>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 name="Google Shape;271;p16"/>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 name="Google Shape;272;p16"/>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 name="Google Shape;273;p16"/>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 name="Google Shape;274;p16"/>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 name="Google Shape;275;p16"/>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 name="Google Shape;276;p16"/>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16"/>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 name="Google Shape;278;p16"/>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 name="Google Shape;279;p16"/>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 name="Google Shape;280;p16"/>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 name="Google Shape;281;p16"/>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 name="Google Shape;282;p16"/>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 name="Google Shape;283;p16"/>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 name="Google Shape;284;p16"/>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16"/>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 name="Google Shape;286;p16"/>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7" name="Google Shape;287;p16"/>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16"/>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9" name="Google Shape;289;p16"/>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0" name="Google Shape;290;p16"/>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1" name="Google Shape;291;p16"/>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2" name="Google Shape;292;p16"/>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16"/>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 name="Google Shape;294;p16"/>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 name="Google Shape;295;p16"/>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 name="Google Shape;296;p16"/>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 name="Google Shape;297;p16"/>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p16"/>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 name="Google Shape;299;p16"/>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 name="Google Shape;300;p16"/>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16"/>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16"/>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 name="Google Shape;303;p16"/>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16"/>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 name="Google Shape;305;p16"/>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 name="Google Shape;306;p16"/>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16"/>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16"/>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16"/>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16"/>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16"/>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16"/>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 name="Google Shape;313;p16"/>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 name="Google Shape;314;p16"/>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16"/>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6" name="Google Shape;316;p16"/>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 name="Google Shape;317;p16"/>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8" name="Google Shape;318;p16"/>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9" name="Google Shape;319;p16"/>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0" name="Google Shape;320;p16"/>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16"/>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 name="Google Shape;322;p16"/>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 name="Google Shape;323;p16"/>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16"/>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16"/>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16"/>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7" name="Google Shape;327;p16"/>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16"/>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9" name="Google Shape;329;p16"/>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16"/>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16"/>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16"/>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16"/>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4" name="Google Shape;334;p16"/>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5" name="Google Shape;335;p16"/>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 name="Google Shape;336;p16"/>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16"/>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8" name="Google Shape;338;p16"/>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 name="Google Shape;339;p16"/>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0" name="Google Shape;340;p16"/>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16"/>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 name="Google Shape;342;p16"/>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3" name="Google Shape;343;p16"/>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16"/>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5" name="Google Shape;345;p16"/>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 name="Google Shape;346;p16"/>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16"/>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16"/>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16"/>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0" name="Google Shape;350;p16"/>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16"/>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16"/>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6"/>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16"/>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 name="Google Shape;355;p16"/>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16"/>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7" name="Google Shape;357;p16"/>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8" name="Google Shape;358;p16"/>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9" name="Google Shape;359;p16"/>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 name="Google Shape;360;p16"/>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1" name="Google Shape;361;p16"/>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 name="Google Shape;362;p16"/>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3" name="Google Shape;363;p16"/>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16"/>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16"/>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16"/>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16"/>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16"/>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9" name="Google Shape;369;p16"/>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0" name="Google Shape;370;p16"/>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16"/>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2" name="Google Shape;372;p16"/>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73" name="Google Shape;373;p16"/>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p:tgtEl>
                                          <p:spTgt spid="25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 calcmode="lin" valueType="num">
                                      <p:cBhvr additive="base">
                                        <p:cTn id="10" dur="500"/>
                                        <p:tgtEl>
                                          <p:spTgt spid="253"/>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500"/>
                                        <p:tgtEl>
                                          <p:spTgt spid="2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74"/>
        <p:cNvGrpSpPr/>
        <p:nvPr/>
      </p:nvGrpSpPr>
      <p:grpSpPr>
        <a:xfrm>
          <a:off x="0" y="0"/>
          <a:ext cx="0" cy="0"/>
          <a:chOff x="0" y="0"/>
          <a:chExt cx="0" cy="0"/>
        </a:xfrm>
      </p:grpSpPr>
      <p:sp>
        <p:nvSpPr>
          <p:cNvPr id="375" name="Google Shape;375;p17"/>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17"/>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78" name="Google Shape;378;p17"/>
          <p:cNvSpPr txBox="1">
            <a:spLocks noGrp="1"/>
          </p:cNvSpPr>
          <p:nvPr>
            <p:ph type="body" idx="1"/>
          </p:nvPr>
        </p:nvSpPr>
        <p:spPr>
          <a:xfrm>
            <a:off x="1252228" y="2327721"/>
            <a:ext cx="2867644" cy="525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400"/>
              <a:buNone/>
              <a:defRPr sz="12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79" name="Google Shape;379;p17"/>
          <p:cNvSpPr txBox="1">
            <a:spLocks noGrp="1"/>
          </p:cNvSpPr>
          <p:nvPr>
            <p:ph type="body" idx="2"/>
          </p:nvPr>
        </p:nvSpPr>
        <p:spPr>
          <a:xfrm>
            <a:off x="2036322" y="1837963"/>
            <a:ext cx="2083549"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0" name="Google Shape;380;p17"/>
          <p:cNvSpPr txBox="1">
            <a:spLocks noGrp="1"/>
          </p:cNvSpPr>
          <p:nvPr>
            <p:ph type="body" idx="3"/>
          </p:nvPr>
        </p:nvSpPr>
        <p:spPr>
          <a:xfrm>
            <a:off x="1261145" y="1837962"/>
            <a:ext cx="775175" cy="39248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1" name="Google Shape;381;p17"/>
          <p:cNvSpPr txBox="1">
            <a:spLocks noGrp="1"/>
          </p:cNvSpPr>
          <p:nvPr>
            <p:ph type="body" idx="4"/>
          </p:nvPr>
        </p:nvSpPr>
        <p:spPr>
          <a:xfrm>
            <a:off x="5024130" y="2327720"/>
            <a:ext cx="2867642" cy="525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400"/>
              <a:buNone/>
              <a:defRPr sz="12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2" name="Google Shape;382;p17"/>
          <p:cNvSpPr txBox="1">
            <a:spLocks noGrp="1"/>
          </p:cNvSpPr>
          <p:nvPr>
            <p:ph type="body" idx="5"/>
          </p:nvPr>
        </p:nvSpPr>
        <p:spPr>
          <a:xfrm>
            <a:off x="5808222" y="1837963"/>
            <a:ext cx="2083549"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3" name="Google Shape;383;p17"/>
          <p:cNvSpPr txBox="1">
            <a:spLocks noGrp="1"/>
          </p:cNvSpPr>
          <p:nvPr>
            <p:ph type="body" idx="6"/>
          </p:nvPr>
        </p:nvSpPr>
        <p:spPr>
          <a:xfrm>
            <a:off x="5024127" y="1837962"/>
            <a:ext cx="775173" cy="39248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4" name="Google Shape;384;p17"/>
          <p:cNvSpPr txBox="1">
            <a:spLocks noGrp="1"/>
          </p:cNvSpPr>
          <p:nvPr>
            <p:ph type="body" idx="7"/>
          </p:nvPr>
        </p:nvSpPr>
        <p:spPr>
          <a:xfrm>
            <a:off x="5024128" y="3797068"/>
            <a:ext cx="2867642" cy="525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400"/>
              <a:buNone/>
              <a:defRPr sz="12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5" name="Google Shape;385;p17"/>
          <p:cNvSpPr txBox="1">
            <a:spLocks noGrp="1"/>
          </p:cNvSpPr>
          <p:nvPr>
            <p:ph type="body" idx="8"/>
          </p:nvPr>
        </p:nvSpPr>
        <p:spPr>
          <a:xfrm>
            <a:off x="5808218" y="3307310"/>
            <a:ext cx="2083551"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6" name="Google Shape;386;p17"/>
          <p:cNvSpPr txBox="1">
            <a:spLocks noGrp="1"/>
          </p:cNvSpPr>
          <p:nvPr>
            <p:ph type="body" idx="9"/>
          </p:nvPr>
        </p:nvSpPr>
        <p:spPr>
          <a:xfrm>
            <a:off x="5024126" y="3307310"/>
            <a:ext cx="775174" cy="39248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7" name="Google Shape;387;p17"/>
          <p:cNvSpPr txBox="1">
            <a:spLocks noGrp="1"/>
          </p:cNvSpPr>
          <p:nvPr>
            <p:ph type="body" idx="13"/>
          </p:nvPr>
        </p:nvSpPr>
        <p:spPr>
          <a:xfrm>
            <a:off x="1252228" y="3797069"/>
            <a:ext cx="2867644" cy="525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400"/>
              <a:buNone/>
              <a:defRPr sz="12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8" name="Google Shape;388;p17"/>
          <p:cNvSpPr txBox="1">
            <a:spLocks noGrp="1"/>
          </p:cNvSpPr>
          <p:nvPr>
            <p:ph type="body" idx="14"/>
          </p:nvPr>
        </p:nvSpPr>
        <p:spPr>
          <a:xfrm>
            <a:off x="2036322" y="3307311"/>
            <a:ext cx="2083550"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9" name="Google Shape;389;p17"/>
          <p:cNvSpPr txBox="1">
            <a:spLocks noGrp="1"/>
          </p:cNvSpPr>
          <p:nvPr>
            <p:ph type="body" idx="15"/>
          </p:nvPr>
        </p:nvSpPr>
        <p:spPr>
          <a:xfrm>
            <a:off x="1261146" y="3307310"/>
            <a:ext cx="775174" cy="39248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90" name="Google Shape;390;p17"/>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17"/>
          <p:cNvSpPr/>
          <p:nvPr/>
        </p:nvSpPr>
        <p:spPr>
          <a:xfrm rot="10800000">
            <a:off x="-605116" y="4164123"/>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2" name="Google Shape;392;p17"/>
          <p:cNvGrpSpPr/>
          <p:nvPr/>
        </p:nvGrpSpPr>
        <p:grpSpPr>
          <a:xfrm>
            <a:off x="7891769" y="-388070"/>
            <a:ext cx="1658248" cy="1282517"/>
            <a:chOff x="5136226" y="2246221"/>
            <a:chExt cx="1254126" cy="969962"/>
          </a:xfrm>
        </p:grpSpPr>
        <p:sp>
          <p:nvSpPr>
            <p:cNvPr id="393" name="Google Shape;393;p17"/>
            <p:cNvSpPr/>
            <p:nvPr/>
          </p:nvSpPr>
          <p:spPr>
            <a:xfrm>
              <a:off x="5448964" y="2246221"/>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4" name="Google Shape;394;p17"/>
            <p:cNvSpPr/>
            <p:nvPr/>
          </p:nvSpPr>
          <p:spPr>
            <a:xfrm>
              <a:off x="5136226" y="2558958"/>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5" name="Google Shape;395;p17"/>
            <p:cNvSpPr/>
            <p:nvPr/>
          </p:nvSpPr>
          <p:spPr>
            <a:xfrm>
              <a:off x="5521989" y="2570071"/>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6" name="Google Shape;396;p17"/>
            <p:cNvSpPr/>
            <p:nvPr/>
          </p:nvSpPr>
          <p:spPr>
            <a:xfrm>
              <a:off x="5604539" y="2487521"/>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97" name="Google Shape;397;p17"/>
          <p:cNvGrpSpPr/>
          <p:nvPr/>
        </p:nvGrpSpPr>
        <p:grpSpPr>
          <a:xfrm>
            <a:off x="-883944" y="2944653"/>
            <a:ext cx="1507863" cy="1510278"/>
            <a:chOff x="39184" y="-151930"/>
            <a:chExt cx="1309806" cy="1311904"/>
          </a:xfrm>
        </p:grpSpPr>
        <p:sp>
          <p:nvSpPr>
            <p:cNvPr id="398" name="Google Shape;398;p17"/>
            <p:cNvSpPr/>
            <p:nvPr/>
          </p:nvSpPr>
          <p:spPr>
            <a:xfrm>
              <a:off x="1304909" y="544953"/>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9" name="Google Shape;399;p17"/>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0" name="Google Shape;400;p17"/>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1" name="Google Shape;401;p17"/>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 name="Google Shape;402;p17"/>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 name="Google Shape;403;p17"/>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 name="Google Shape;404;p17"/>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17"/>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 name="Google Shape;406;p17"/>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17"/>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17"/>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17"/>
            <p:cNvSpPr/>
            <p:nvPr/>
          </p:nvSpPr>
          <p:spPr>
            <a:xfrm>
              <a:off x="1105499" y="628915"/>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17"/>
            <p:cNvSpPr/>
            <p:nvPr/>
          </p:nvSpPr>
          <p:spPr>
            <a:xfrm>
              <a:off x="1034132" y="700282"/>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17"/>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 name="Google Shape;412;p17"/>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3" name="Google Shape;413;p17"/>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4" name="Google Shape;414;p17"/>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 name="Google Shape;415;p17"/>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17"/>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7" name="Google Shape;417;p17"/>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17"/>
            <p:cNvSpPr/>
            <p:nvPr/>
          </p:nvSpPr>
          <p:spPr>
            <a:xfrm>
              <a:off x="1046726" y="572240"/>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 name="Google Shape;419;p17"/>
            <p:cNvSpPr/>
            <p:nvPr/>
          </p:nvSpPr>
          <p:spPr>
            <a:xfrm>
              <a:off x="975359" y="643608"/>
              <a:ext cx="44081"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0" name="Google Shape;420;p17"/>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 name="Google Shape;421;p17"/>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17"/>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17"/>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17"/>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17"/>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17"/>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17"/>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 name="Google Shape;428;p17"/>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 name="Google Shape;429;p17"/>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 name="Google Shape;430;p17"/>
            <p:cNvSpPr/>
            <p:nvPr/>
          </p:nvSpPr>
          <p:spPr>
            <a:xfrm>
              <a:off x="775949" y="727570"/>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17"/>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2" name="Google Shape;432;p17"/>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3" name="Google Shape;433;p17"/>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17"/>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17"/>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 name="Google Shape;436;p17"/>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7" name="Google Shape;437;p17"/>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17"/>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17"/>
            <p:cNvSpPr/>
            <p:nvPr/>
          </p:nvSpPr>
          <p:spPr>
            <a:xfrm>
              <a:off x="717176" y="66879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17"/>
            <p:cNvSpPr/>
            <p:nvPr/>
          </p:nvSpPr>
          <p:spPr>
            <a:xfrm>
              <a:off x="647907" y="740164"/>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1" name="Google Shape;441;p17"/>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2" name="Google Shape;442;p17"/>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17"/>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4" name="Google Shape;444;p17"/>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17"/>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17"/>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17"/>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17"/>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17"/>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17"/>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17"/>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17"/>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17"/>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17"/>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17"/>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6" name="Google Shape;456;p17"/>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17"/>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17"/>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17"/>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17"/>
            <p:cNvSpPr/>
            <p:nvPr/>
          </p:nvSpPr>
          <p:spPr>
            <a:xfrm>
              <a:off x="389725" y="765353"/>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17"/>
            <p:cNvSpPr/>
            <p:nvPr/>
          </p:nvSpPr>
          <p:spPr>
            <a:xfrm>
              <a:off x="899793" y="13983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17"/>
            <p:cNvSpPr/>
            <p:nvPr/>
          </p:nvSpPr>
          <p:spPr>
            <a:xfrm>
              <a:off x="828425" y="211205"/>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17"/>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17"/>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5" name="Google Shape;465;p17"/>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 name="Google Shape;466;p17"/>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7" name="Google Shape;467;p17"/>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8" name="Google Shape;468;p17"/>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17"/>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17"/>
            <p:cNvSpPr/>
            <p:nvPr/>
          </p:nvSpPr>
          <p:spPr>
            <a:xfrm>
              <a:off x="841020" y="81064"/>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1" name="Google Shape;471;p17"/>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17"/>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17"/>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17"/>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17"/>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17"/>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17"/>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17"/>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17"/>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17"/>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17"/>
            <p:cNvSpPr/>
            <p:nvPr/>
          </p:nvSpPr>
          <p:spPr>
            <a:xfrm>
              <a:off x="641610" y="167125"/>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17"/>
            <p:cNvSpPr/>
            <p:nvPr/>
          </p:nvSpPr>
          <p:spPr>
            <a:xfrm>
              <a:off x="570243" y="236393"/>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17"/>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17"/>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17"/>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17"/>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7" name="Google Shape;487;p17"/>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17"/>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17"/>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 name="Google Shape;490;p17"/>
            <p:cNvSpPr/>
            <p:nvPr/>
          </p:nvSpPr>
          <p:spPr>
            <a:xfrm>
              <a:off x="582837" y="108352"/>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1" name="Google Shape;491;p17"/>
            <p:cNvSpPr/>
            <p:nvPr/>
          </p:nvSpPr>
          <p:spPr>
            <a:xfrm>
              <a:off x="511469" y="179719"/>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17"/>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3" name="Google Shape;493;p17"/>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4" name="Google Shape;494;p17"/>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5" name="Google Shape;495;p17"/>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6" name="Google Shape;496;p17"/>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7" name="Google Shape;497;p17"/>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17"/>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9" name="Google Shape;499;p17"/>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0" name="Google Shape;500;p17"/>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17"/>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2" name="Google Shape;502;p17"/>
            <p:cNvSpPr/>
            <p:nvPr/>
          </p:nvSpPr>
          <p:spPr>
            <a:xfrm>
              <a:off x="312060" y="263681"/>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3" name="Google Shape;503;p17"/>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4" name="Google Shape;504;p17"/>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5" name="Google Shape;505;p17"/>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6" name="Google Shape;506;p17"/>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7" name="Google Shape;507;p17"/>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8" name="Google Shape;508;p17"/>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9" name="Google Shape;509;p17"/>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0" name="Google Shape;510;p17"/>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1" name="Google Shape;511;p17"/>
            <p:cNvSpPr/>
            <p:nvPr/>
          </p:nvSpPr>
          <p:spPr>
            <a:xfrm>
              <a:off x="255386" y="204908"/>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2" name="Google Shape;512;p17"/>
            <p:cNvSpPr/>
            <p:nvPr/>
          </p:nvSpPr>
          <p:spPr>
            <a:xfrm>
              <a:off x="184018" y="276275"/>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3" name="Google Shape;513;p17"/>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4" name="Google Shape;514;p17"/>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additive="base">
                                        <p:cTn id="7" dur="750"/>
                                        <p:tgtEl>
                                          <p:spTgt spid="391"/>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 calcmode="lin" valueType="num">
                                      <p:cBhvr additive="base">
                                        <p:cTn id="10" dur="750"/>
                                        <p:tgtEl>
                                          <p:spTgt spid="376"/>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397"/>
                                        </p:tgtEl>
                                        <p:attrNameLst>
                                          <p:attrName>style.visibility</p:attrName>
                                        </p:attrNameLst>
                                      </p:cBhvr>
                                      <p:to>
                                        <p:strVal val="visible"/>
                                      </p:to>
                                    </p:set>
                                    <p:anim calcmode="lin" valueType="num">
                                      <p:cBhvr additive="base">
                                        <p:cTn id="13" dur="500"/>
                                        <p:tgtEl>
                                          <p:spTgt spid="3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15"/>
        <p:cNvGrpSpPr/>
        <p:nvPr/>
      </p:nvGrpSpPr>
      <p:grpSpPr>
        <a:xfrm>
          <a:off x="0" y="0"/>
          <a:ext cx="0" cy="0"/>
          <a:chOff x="0" y="0"/>
          <a:chExt cx="0" cy="0"/>
        </a:xfrm>
      </p:grpSpPr>
      <p:sp>
        <p:nvSpPr>
          <p:cNvPr id="516" name="Google Shape;516;p18"/>
          <p:cNvSpPr txBox="1">
            <a:spLocks noGrp="1"/>
          </p:cNvSpPr>
          <p:nvPr>
            <p:ph type="title"/>
          </p:nvPr>
        </p:nvSpPr>
        <p:spPr>
          <a:xfrm>
            <a:off x="723900" y="1971470"/>
            <a:ext cx="6883130" cy="7987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Bebas Neue"/>
              <a:buNone/>
              <a:defRPr sz="5000">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8"/>
          <p:cNvSpPr txBox="1">
            <a:spLocks noGrp="1"/>
          </p:cNvSpPr>
          <p:nvPr>
            <p:ph type="body" idx="1"/>
          </p:nvPr>
        </p:nvSpPr>
        <p:spPr>
          <a:xfrm>
            <a:off x="723900" y="2727185"/>
            <a:ext cx="6883130" cy="4498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600">
                <a:solidFill>
                  <a:schemeClr val="dk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518" name="Google Shape;518;p18"/>
          <p:cNvSpPr txBox="1">
            <a:spLocks noGrp="1"/>
          </p:cNvSpPr>
          <p:nvPr>
            <p:ph type="body" idx="2"/>
          </p:nvPr>
        </p:nvSpPr>
        <p:spPr>
          <a:xfrm>
            <a:off x="723901" y="974767"/>
            <a:ext cx="1117869" cy="64855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5000"/>
              <a:buNone/>
              <a:defRPr sz="50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grpSp>
        <p:nvGrpSpPr>
          <p:cNvPr id="519" name="Google Shape;519;p18"/>
          <p:cNvGrpSpPr/>
          <p:nvPr/>
        </p:nvGrpSpPr>
        <p:grpSpPr>
          <a:xfrm rot="10800000">
            <a:off x="7203958" y="-155157"/>
            <a:ext cx="2187206" cy="2789633"/>
            <a:chOff x="3700202" y="2700338"/>
            <a:chExt cx="1654175" cy="2109788"/>
          </a:xfrm>
        </p:grpSpPr>
        <p:sp>
          <p:nvSpPr>
            <p:cNvPr id="520" name="Google Shape;520;p18"/>
            <p:cNvSpPr/>
            <p:nvPr/>
          </p:nvSpPr>
          <p:spPr>
            <a:xfrm>
              <a:off x="3700202" y="2700338"/>
              <a:ext cx="1654175" cy="2109788"/>
            </a:xfrm>
            <a:custGeom>
              <a:avLst/>
              <a:gdLst/>
              <a:ahLst/>
              <a:cxnLst/>
              <a:rect l="l" t="t" r="r" b="b"/>
              <a:pathLst>
                <a:path w="50004" h="63780" extrusionOk="0">
                  <a:moveTo>
                    <a:pt x="50004" y="50004"/>
                  </a:moveTo>
                  <a:lnTo>
                    <a:pt x="0" y="0"/>
                  </a:lnTo>
                  <a:lnTo>
                    <a:pt x="79" y="29993"/>
                  </a:lnTo>
                  <a:lnTo>
                    <a:pt x="33867" y="63780"/>
                  </a:lnTo>
                  <a:lnTo>
                    <a:pt x="50001" y="63703"/>
                  </a:lnTo>
                  <a:lnTo>
                    <a:pt x="50004" y="5000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18"/>
            <p:cNvSpPr/>
            <p:nvPr/>
          </p:nvSpPr>
          <p:spPr>
            <a:xfrm>
              <a:off x="3703377" y="3690938"/>
              <a:ext cx="1117600" cy="1117600"/>
            </a:xfrm>
            <a:custGeom>
              <a:avLst/>
              <a:gdLst/>
              <a:ahLst/>
              <a:cxnLst/>
              <a:rect l="l" t="t" r="r" b="b"/>
              <a:pathLst>
                <a:path w="33788" h="33787" extrusionOk="0">
                  <a:moveTo>
                    <a:pt x="0" y="0"/>
                  </a:moveTo>
                  <a:lnTo>
                    <a:pt x="33788" y="33787"/>
                  </a:lnTo>
                  <a:lnTo>
                    <a:pt x="36" y="33751"/>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2" name="Google Shape;522;p18"/>
            <p:cNvSpPr/>
            <p:nvPr/>
          </p:nvSpPr>
          <p:spPr>
            <a:xfrm>
              <a:off x="4057390" y="3656013"/>
              <a:ext cx="935038" cy="652463"/>
            </a:xfrm>
            <a:custGeom>
              <a:avLst/>
              <a:gdLst/>
              <a:ahLst/>
              <a:cxnLst/>
              <a:rect l="l" t="t" r="r" b="b"/>
              <a:pathLst>
                <a:path w="28281" h="19728" extrusionOk="0">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3" name="Google Shape;523;p18"/>
            <p:cNvSpPr/>
            <p:nvPr/>
          </p:nvSpPr>
          <p:spPr>
            <a:xfrm>
              <a:off x="3746240" y="3967163"/>
              <a:ext cx="935038" cy="652463"/>
            </a:xfrm>
            <a:custGeom>
              <a:avLst/>
              <a:gdLst/>
              <a:ahLst/>
              <a:cxnLst/>
              <a:rect l="l" t="t" r="r" b="b"/>
              <a:pathLst>
                <a:path w="28281" h="19727" extrusionOk="0">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4" name="Google Shape;524;p18"/>
            <p:cNvSpPr/>
            <p:nvPr/>
          </p:nvSpPr>
          <p:spPr>
            <a:xfrm>
              <a:off x="4128827" y="3976688"/>
              <a:ext cx="401638" cy="401638"/>
            </a:xfrm>
            <a:custGeom>
              <a:avLst/>
              <a:gdLst/>
              <a:ahLst/>
              <a:cxnLst/>
              <a:rect l="l" t="t" r="r" b="b"/>
              <a:pathLst>
                <a:path w="12133" h="12133" extrusionOk="0">
                  <a:moveTo>
                    <a:pt x="2647" y="9486"/>
                  </a:moveTo>
                  <a:cubicBezTo>
                    <a:pt x="5261" y="12100"/>
                    <a:pt x="9471" y="12133"/>
                    <a:pt x="12133" y="9597"/>
                  </a:cubicBezTo>
                  <a:lnTo>
                    <a:pt x="2536" y="0"/>
                  </a:lnTo>
                  <a:cubicBezTo>
                    <a:pt x="0" y="2662"/>
                    <a:pt x="33" y="6872"/>
                    <a:pt x="2647" y="94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5" name="Google Shape;525;p18"/>
            <p:cNvSpPr/>
            <p:nvPr/>
          </p:nvSpPr>
          <p:spPr>
            <a:xfrm>
              <a:off x="4211377" y="3895725"/>
              <a:ext cx="401638" cy="401638"/>
            </a:xfrm>
            <a:custGeom>
              <a:avLst/>
              <a:gdLst/>
              <a:ahLst/>
              <a:cxnLst/>
              <a:rect l="l" t="t" r="r" b="b"/>
              <a:pathLst>
                <a:path w="12133" h="12133" extrusionOk="0">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26" name="Google Shape;526;p18"/>
          <p:cNvSpPr/>
          <p:nvPr/>
        </p:nvSpPr>
        <p:spPr>
          <a:xfrm rot="5400000">
            <a:off x="7871" y="3678747"/>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27" name="Google Shape;527;p18"/>
          <p:cNvGrpSpPr/>
          <p:nvPr/>
        </p:nvGrpSpPr>
        <p:grpSpPr>
          <a:xfrm>
            <a:off x="-36209" y="4108002"/>
            <a:ext cx="1658248" cy="1282517"/>
            <a:chOff x="5136226" y="2246221"/>
            <a:chExt cx="1254126" cy="969962"/>
          </a:xfrm>
        </p:grpSpPr>
        <p:sp>
          <p:nvSpPr>
            <p:cNvPr id="528" name="Google Shape;528;p18"/>
            <p:cNvSpPr/>
            <p:nvPr/>
          </p:nvSpPr>
          <p:spPr>
            <a:xfrm>
              <a:off x="5448964" y="2246221"/>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9" name="Google Shape;529;p18"/>
            <p:cNvSpPr/>
            <p:nvPr/>
          </p:nvSpPr>
          <p:spPr>
            <a:xfrm>
              <a:off x="5136226" y="2558958"/>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0" name="Google Shape;530;p18"/>
            <p:cNvSpPr/>
            <p:nvPr/>
          </p:nvSpPr>
          <p:spPr>
            <a:xfrm>
              <a:off x="5521989" y="2570071"/>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1" name="Google Shape;531;p18"/>
            <p:cNvSpPr/>
            <p:nvPr/>
          </p:nvSpPr>
          <p:spPr>
            <a:xfrm>
              <a:off x="5604539" y="2487521"/>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32" name="Google Shape;532;p18"/>
          <p:cNvGrpSpPr/>
          <p:nvPr/>
        </p:nvGrpSpPr>
        <p:grpSpPr>
          <a:xfrm flipH="1">
            <a:off x="8012764" y="4051315"/>
            <a:ext cx="1507863" cy="1510278"/>
            <a:chOff x="39184" y="-151930"/>
            <a:chExt cx="1309806" cy="1311904"/>
          </a:xfrm>
        </p:grpSpPr>
        <p:sp>
          <p:nvSpPr>
            <p:cNvPr id="533" name="Google Shape;533;p18"/>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4" name="Google Shape;534;p18"/>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5" name="Google Shape;535;p18"/>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6" name="Google Shape;536;p18"/>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7" name="Google Shape;537;p18"/>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8" name="Google Shape;538;p18"/>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9" name="Google Shape;539;p18"/>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3" name="Google Shape;543;p18"/>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18"/>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5" name="Google Shape;545;p18"/>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6" name="Google Shape;546;p18"/>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7" name="Google Shape;547;p18"/>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8" name="Google Shape;548;p18"/>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9" name="Google Shape;549;p18"/>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0" name="Google Shape;550;p18"/>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1" name="Google Shape;551;p18"/>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2" name="Google Shape;552;p18"/>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3" name="Google Shape;553;p18"/>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4" name="Google Shape;554;p18"/>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5" name="Google Shape;555;p18"/>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6" name="Google Shape;556;p18"/>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7" name="Google Shape;557;p18"/>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8" name="Google Shape;558;p18"/>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9" name="Google Shape;559;p18"/>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0" name="Google Shape;560;p18"/>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1" name="Google Shape;561;p18"/>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 name="Google Shape;562;p18"/>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3" name="Google Shape;563;p18"/>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4" name="Google Shape;564;p18"/>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5" name="Google Shape;565;p18"/>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6" name="Google Shape;566;p18"/>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7" name="Google Shape;567;p18"/>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18"/>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9" name="Google Shape;569;p18"/>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0" name="Google Shape;570;p18"/>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2" name="Google Shape;572;p18"/>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3" name="Google Shape;573;p18"/>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4" name="Google Shape;574;p18"/>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5" name="Google Shape;575;p18"/>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 name="Google Shape;576;p18"/>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7" name="Google Shape;577;p18"/>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8" name="Google Shape;578;p18"/>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9" name="Google Shape;579;p18"/>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0" name="Google Shape;580;p18"/>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1" name="Google Shape;581;p18"/>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2" name="Google Shape;582;p18"/>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3" name="Google Shape;583;p18"/>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4" name="Google Shape;584;p18"/>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5" name="Google Shape;585;p18"/>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6" name="Google Shape;586;p18"/>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7" name="Google Shape;587;p18"/>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8" name="Google Shape;588;p18"/>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9" name="Google Shape;589;p18"/>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0" name="Google Shape;590;p18"/>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1" name="Google Shape;591;p18"/>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2" name="Google Shape;592;p18"/>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3" name="Google Shape;593;p18"/>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4" name="Google Shape;594;p18"/>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5" name="Google Shape;595;p18"/>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6" name="Google Shape;596;p18"/>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7" name="Google Shape;597;p18"/>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18"/>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9" name="Google Shape;599;p18"/>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0" name="Google Shape;600;p18"/>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1" name="Google Shape;601;p18"/>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2" name="Google Shape;602;p18"/>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3" name="Google Shape;603;p18"/>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4" name="Google Shape;604;p18"/>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5" name="Google Shape;605;p18"/>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6" name="Google Shape;606;p18"/>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7" name="Google Shape;607;p18"/>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8" name="Google Shape;608;p18"/>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9" name="Google Shape;609;p18"/>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0" name="Google Shape;610;p18"/>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1" name="Google Shape;611;p18"/>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2" name="Google Shape;612;p18"/>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3" name="Google Shape;613;p18"/>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4" name="Google Shape;614;p18"/>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5" name="Google Shape;615;p18"/>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6" name="Google Shape;616;p18"/>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7" name="Google Shape;617;p18"/>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8" name="Google Shape;618;p18"/>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9" name="Google Shape;619;p18"/>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0" name="Google Shape;620;p18"/>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1" name="Google Shape;621;p18"/>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2" name="Google Shape;622;p18"/>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3" name="Google Shape;623;p18"/>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4" name="Google Shape;624;p18"/>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5" name="Google Shape;625;p18"/>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6" name="Google Shape;626;p18"/>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7" name="Google Shape;627;p18"/>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18"/>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9" name="Google Shape;629;p18"/>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0" name="Google Shape;630;p18"/>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1" name="Google Shape;631;p18"/>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2" name="Google Shape;632;p18"/>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3" name="Google Shape;633;p18"/>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4" name="Google Shape;634;p18"/>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5" name="Google Shape;635;p18"/>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6" name="Google Shape;636;p18"/>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7" name="Google Shape;637;p18"/>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8" name="Google Shape;638;p18"/>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9" name="Google Shape;639;p18"/>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0" name="Google Shape;640;p18"/>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1" name="Google Shape;641;p18"/>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2" name="Google Shape;642;p18"/>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3" name="Google Shape;643;p18"/>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18"/>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5" name="Google Shape;645;p18"/>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6" name="Google Shape;646;p18"/>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7" name="Google Shape;647;p18"/>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8" name="Google Shape;648;p18"/>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9" name="Google Shape;649;p18"/>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50" name="Google Shape;650;p18"/>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 calcmode="lin" valueType="num">
                                      <p:cBhvr additive="base">
                                        <p:cTn id="7" dur="500"/>
                                        <p:tgtEl>
                                          <p:spTgt spid="52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27"/>
                                        </p:tgtEl>
                                        <p:attrNameLst>
                                          <p:attrName>style.visibility</p:attrName>
                                        </p:attrNameLst>
                                      </p:cBhvr>
                                      <p:to>
                                        <p:strVal val="visible"/>
                                      </p:to>
                                    </p:set>
                                    <p:anim calcmode="lin" valueType="num">
                                      <p:cBhvr additive="base">
                                        <p:cTn id="10" dur="500"/>
                                        <p:tgtEl>
                                          <p:spTgt spid="52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19"/>
                                        </p:tgtEl>
                                        <p:attrNameLst>
                                          <p:attrName>style.visibility</p:attrName>
                                        </p:attrNameLst>
                                      </p:cBhvr>
                                      <p:to>
                                        <p:strVal val="visible"/>
                                      </p:to>
                                    </p:set>
                                    <p:anim calcmode="lin" valueType="num">
                                      <p:cBhvr additive="base">
                                        <p:cTn id="13" dur="500"/>
                                        <p:tgtEl>
                                          <p:spTgt spid="51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32"/>
                                        </p:tgtEl>
                                        <p:attrNameLst>
                                          <p:attrName>style.visibility</p:attrName>
                                        </p:attrNameLst>
                                      </p:cBhvr>
                                      <p:to>
                                        <p:strVal val="visible"/>
                                      </p:to>
                                    </p:set>
                                    <p:anim calcmode="lin" valueType="num">
                                      <p:cBhvr additive="base">
                                        <p:cTn id="16" dur="500"/>
                                        <p:tgtEl>
                                          <p:spTgt spid="5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51"/>
        <p:cNvGrpSpPr/>
        <p:nvPr/>
      </p:nvGrpSpPr>
      <p:grpSpPr>
        <a:xfrm>
          <a:off x="0" y="0"/>
          <a:ext cx="0" cy="0"/>
          <a:chOff x="0" y="0"/>
          <a:chExt cx="0" cy="0"/>
        </a:xfrm>
      </p:grpSpPr>
      <p:sp>
        <p:nvSpPr>
          <p:cNvPr id="652" name="Google Shape;652;p19"/>
          <p:cNvSpPr txBox="1">
            <a:spLocks noGrp="1"/>
          </p:cNvSpPr>
          <p:nvPr>
            <p:ph type="body" idx="1"/>
          </p:nvPr>
        </p:nvSpPr>
        <p:spPr>
          <a:xfrm>
            <a:off x="723901" y="1329448"/>
            <a:ext cx="3848100" cy="22957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3" name="Google Shape;653;p19"/>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4" name="Google Shape;654;p19"/>
          <p:cNvSpPr/>
          <p:nvPr/>
        </p:nvSpPr>
        <p:spPr>
          <a:xfrm>
            <a:off x="8421714" y="4402286"/>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5" name="Google Shape;655;p19"/>
          <p:cNvSpPr>
            <a:spLocks noGrp="1"/>
          </p:cNvSpPr>
          <p:nvPr>
            <p:ph type="pic" idx="2"/>
          </p:nvPr>
        </p:nvSpPr>
        <p:spPr>
          <a:xfrm>
            <a:off x="5124450" y="1337435"/>
            <a:ext cx="3295650" cy="2804616"/>
          </a:xfrm>
          <a:prstGeom prst="roundRect">
            <a:avLst>
              <a:gd name="adj" fmla="val 7665"/>
            </a:avLst>
          </a:prstGeom>
          <a:noFill/>
          <a:ln>
            <a:noFill/>
          </a:ln>
        </p:spPr>
      </p:sp>
      <p:grpSp>
        <p:nvGrpSpPr>
          <p:cNvPr id="656" name="Google Shape;656;p19"/>
          <p:cNvGrpSpPr/>
          <p:nvPr/>
        </p:nvGrpSpPr>
        <p:grpSpPr>
          <a:xfrm flipH="1">
            <a:off x="-132623" y="3762786"/>
            <a:ext cx="1507863" cy="1510278"/>
            <a:chOff x="39184" y="-151930"/>
            <a:chExt cx="1309806" cy="1311904"/>
          </a:xfrm>
        </p:grpSpPr>
        <p:sp>
          <p:nvSpPr>
            <p:cNvPr id="657" name="Google Shape;657;p19"/>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19"/>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9" name="Google Shape;659;p19"/>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0" name="Google Shape;660;p19"/>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19"/>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2" name="Google Shape;662;p19"/>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3" name="Google Shape;663;p19"/>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4" name="Google Shape;664;p19"/>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5" name="Google Shape;665;p19"/>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6" name="Google Shape;666;p19"/>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7" name="Google Shape;667;p19"/>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8" name="Google Shape;668;p19"/>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9" name="Google Shape;669;p19"/>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0" name="Google Shape;670;p19"/>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19"/>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19"/>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19"/>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19"/>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19"/>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19"/>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7" name="Google Shape;677;p19"/>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19"/>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9" name="Google Shape;679;p19"/>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19"/>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19"/>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19"/>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19"/>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19"/>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19"/>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19"/>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19"/>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19"/>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19"/>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19"/>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 name="Google Shape;691;p19"/>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19"/>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19"/>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19"/>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19"/>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19"/>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19"/>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19"/>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19"/>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 name="Google Shape;700;p19"/>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 name="Google Shape;701;p19"/>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 name="Google Shape;702;p19"/>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 name="Google Shape;703;p19"/>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19"/>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5" name="Google Shape;705;p19"/>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19"/>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7" name="Google Shape;707;p19"/>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8" name="Google Shape;708;p19"/>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9" name="Google Shape;709;p19"/>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0" name="Google Shape;710;p19"/>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1" name="Google Shape;711;p19"/>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2" name="Google Shape;712;p19"/>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19"/>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4" name="Google Shape;714;p19"/>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5" name="Google Shape;715;p19"/>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6" name="Google Shape;716;p19"/>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7" name="Google Shape;717;p19"/>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19"/>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9" name="Google Shape;719;p19"/>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0" name="Google Shape;720;p19"/>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1" name="Google Shape;721;p19"/>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4" name="Google Shape;724;p19"/>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5" name="Google Shape;725;p19"/>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6" name="Google Shape;726;p19"/>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7" name="Google Shape;727;p19"/>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8" name="Google Shape;728;p19"/>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9" name="Google Shape;729;p19"/>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0" name="Google Shape;730;p19"/>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1" name="Google Shape;731;p19"/>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2" name="Google Shape;732;p19"/>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3" name="Google Shape;733;p19"/>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4" name="Google Shape;734;p19"/>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5" name="Google Shape;735;p19"/>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6" name="Google Shape;736;p19"/>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7" name="Google Shape;737;p19"/>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8" name="Google Shape;738;p19"/>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9" name="Google Shape;739;p19"/>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0" name="Google Shape;740;p19"/>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1" name="Google Shape;741;p19"/>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2" name="Google Shape;742;p19"/>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3" name="Google Shape;743;p19"/>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4" name="Google Shape;744;p19"/>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5" name="Google Shape;745;p19"/>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6" name="Google Shape;746;p19"/>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19"/>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19"/>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9" name="Google Shape;749;p19"/>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0" name="Google Shape;750;p19"/>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19"/>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19"/>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19"/>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19"/>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19"/>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6" name="Google Shape;756;p19"/>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7" name="Google Shape;757;p19"/>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8" name="Google Shape;758;p19"/>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19"/>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p19"/>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1" name="Google Shape;761;p19"/>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2" name="Google Shape;762;p19"/>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3" name="Google Shape;763;p19"/>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19"/>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5" name="Google Shape;765;p19"/>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6" name="Google Shape;766;p19"/>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19"/>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19"/>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9" name="Google Shape;769;p19"/>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19"/>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19"/>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19"/>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3" name="Google Shape;773;p19"/>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74" name="Google Shape;774;p19"/>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54"/>
                                        </p:tgtEl>
                                        <p:attrNameLst>
                                          <p:attrName>style.visibility</p:attrName>
                                        </p:attrNameLst>
                                      </p:cBhvr>
                                      <p:to>
                                        <p:strVal val="visible"/>
                                      </p:to>
                                    </p:set>
                                    <p:anim calcmode="lin" valueType="num">
                                      <p:cBhvr additive="base">
                                        <p:cTn id="7" dur="500"/>
                                        <p:tgtEl>
                                          <p:spTgt spid="65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 calcmode="lin" valueType="num">
                                      <p:cBhvr additive="base">
                                        <p:cTn id="10" dur="5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775"/>
        <p:cNvGrpSpPr/>
        <p:nvPr/>
      </p:nvGrpSpPr>
      <p:grpSpPr>
        <a:xfrm>
          <a:off x="0" y="0"/>
          <a:ext cx="0" cy="0"/>
          <a:chOff x="0" y="0"/>
          <a:chExt cx="0" cy="0"/>
        </a:xfrm>
      </p:grpSpPr>
      <p:sp>
        <p:nvSpPr>
          <p:cNvPr id="776" name="Google Shape;776;p20"/>
          <p:cNvSpPr txBox="1">
            <a:spLocks noGrp="1"/>
          </p:cNvSpPr>
          <p:nvPr>
            <p:ph type="body" idx="1"/>
          </p:nvPr>
        </p:nvSpPr>
        <p:spPr>
          <a:xfrm>
            <a:off x="1511030" y="3006348"/>
            <a:ext cx="2464340" cy="8976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7" name="Google Shape;777;p20"/>
          <p:cNvSpPr txBox="1">
            <a:spLocks noGrp="1"/>
          </p:cNvSpPr>
          <p:nvPr>
            <p:ph type="body" idx="2"/>
          </p:nvPr>
        </p:nvSpPr>
        <p:spPr>
          <a:xfrm>
            <a:off x="5168632" y="3006348"/>
            <a:ext cx="2464338" cy="8976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8" name="Google Shape;778;p20"/>
          <p:cNvSpPr txBox="1">
            <a:spLocks noGrp="1"/>
          </p:cNvSpPr>
          <p:nvPr>
            <p:ph type="body" idx="3"/>
          </p:nvPr>
        </p:nvSpPr>
        <p:spPr>
          <a:xfrm>
            <a:off x="1511030" y="2581073"/>
            <a:ext cx="2464340" cy="45023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79" name="Google Shape;779;p20"/>
          <p:cNvSpPr txBox="1">
            <a:spLocks noGrp="1"/>
          </p:cNvSpPr>
          <p:nvPr>
            <p:ph type="body" idx="4"/>
          </p:nvPr>
        </p:nvSpPr>
        <p:spPr>
          <a:xfrm>
            <a:off x="5168632" y="2581073"/>
            <a:ext cx="2464338" cy="45023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80" name="Google Shape;780;p20"/>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81" name="Google Shape;781;p20"/>
          <p:cNvGrpSpPr/>
          <p:nvPr/>
        </p:nvGrpSpPr>
        <p:grpSpPr>
          <a:xfrm>
            <a:off x="-15880" y="3526526"/>
            <a:ext cx="2300556" cy="2575530"/>
            <a:chOff x="3238240" y="323850"/>
            <a:chExt cx="1739901" cy="1947863"/>
          </a:xfrm>
        </p:grpSpPr>
        <p:sp>
          <p:nvSpPr>
            <p:cNvPr id="782" name="Google Shape;782;p20"/>
            <p:cNvSpPr/>
            <p:nvPr/>
          </p:nvSpPr>
          <p:spPr>
            <a:xfrm>
              <a:off x="3238240" y="323850"/>
              <a:ext cx="1654175" cy="1947863"/>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3" name="Google Shape;783;p20"/>
            <p:cNvSpPr/>
            <p:nvPr/>
          </p:nvSpPr>
          <p:spPr>
            <a:xfrm>
              <a:off x="4036753" y="947738"/>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4" name="Google Shape;784;p20"/>
            <p:cNvSpPr/>
            <p:nvPr/>
          </p:nvSpPr>
          <p:spPr>
            <a:xfrm>
              <a:off x="3724015" y="1260475"/>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5" name="Google Shape;785;p20"/>
            <p:cNvSpPr/>
            <p:nvPr/>
          </p:nvSpPr>
          <p:spPr>
            <a:xfrm>
              <a:off x="4109778" y="1271588"/>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6" name="Google Shape;786;p20"/>
            <p:cNvSpPr/>
            <p:nvPr/>
          </p:nvSpPr>
          <p:spPr>
            <a:xfrm>
              <a:off x="4192328" y="1189038"/>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87" name="Google Shape;787;p2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76"/>
                                        </p:tgtEl>
                                        <p:attrNameLst>
                                          <p:attrName>style.visibility</p:attrName>
                                        </p:attrNameLst>
                                      </p:cBhvr>
                                      <p:to>
                                        <p:strVal val="visible"/>
                                      </p:to>
                                    </p:set>
                                    <p:anim calcmode="lin" valueType="num">
                                      <p:cBhvr additive="base">
                                        <p:cTn id="7" dur="500"/>
                                        <p:tgtEl>
                                          <p:spTgt spid="7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88"/>
        <p:cNvGrpSpPr/>
        <p:nvPr/>
      </p:nvGrpSpPr>
      <p:grpSpPr>
        <a:xfrm>
          <a:off x="0" y="0"/>
          <a:ext cx="0" cy="0"/>
          <a:chOff x="0" y="0"/>
          <a:chExt cx="0" cy="0"/>
        </a:xfrm>
      </p:grpSpPr>
      <p:sp>
        <p:nvSpPr>
          <p:cNvPr id="789" name="Google Shape;789;p21"/>
          <p:cNvSpPr txBox="1">
            <a:spLocks noGrp="1"/>
          </p:cNvSpPr>
          <p:nvPr>
            <p:ph type="body" idx="1"/>
          </p:nvPr>
        </p:nvSpPr>
        <p:spPr>
          <a:xfrm>
            <a:off x="817925" y="3073338"/>
            <a:ext cx="2279176" cy="8393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0" name="Google Shape;790;p21"/>
          <p:cNvSpPr txBox="1">
            <a:spLocks noGrp="1"/>
          </p:cNvSpPr>
          <p:nvPr>
            <p:ph type="body" idx="2"/>
          </p:nvPr>
        </p:nvSpPr>
        <p:spPr>
          <a:xfrm>
            <a:off x="3432412" y="3073338"/>
            <a:ext cx="2279176" cy="8393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1" name="Google Shape;791;p21"/>
          <p:cNvSpPr txBox="1">
            <a:spLocks noGrp="1"/>
          </p:cNvSpPr>
          <p:nvPr>
            <p:ph type="body" idx="3"/>
          </p:nvPr>
        </p:nvSpPr>
        <p:spPr>
          <a:xfrm>
            <a:off x="817926" y="2709438"/>
            <a:ext cx="2279176"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92" name="Google Shape;792;p21"/>
          <p:cNvSpPr txBox="1">
            <a:spLocks noGrp="1"/>
          </p:cNvSpPr>
          <p:nvPr>
            <p:ph type="body" idx="4"/>
          </p:nvPr>
        </p:nvSpPr>
        <p:spPr>
          <a:xfrm>
            <a:off x="3432412" y="2707760"/>
            <a:ext cx="2279176"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93" name="Google Shape;793;p21"/>
          <p:cNvSpPr txBox="1">
            <a:spLocks noGrp="1"/>
          </p:cNvSpPr>
          <p:nvPr>
            <p:ph type="body" idx="5"/>
          </p:nvPr>
        </p:nvSpPr>
        <p:spPr>
          <a:xfrm>
            <a:off x="6067792" y="3073337"/>
            <a:ext cx="2279176" cy="8393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4" name="Google Shape;794;p21"/>
          <p:cNvSpPr txBox="1">
            <a:spLocks noGrp="1"/>
          </p:cNvSpPr>
          <p:nvPr>
            <p:ph type="body" idx="6"/>
          </p:nvPr>
        </p:nvSpPr>
        <p:spPr>
          <a:xfrm>
            <a:off x="6067793" y="2703610"/>
            <a:ext cx="2279176" cy="3924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2500"/>
              <a:buNone/>
              <a:defRPr sz="2400">
                <a:solidFill>
                  <a:schemeClr val="dk1"/>
                </a:solidFill>
                <a:latin typeface="Poppins ExtraBold"/>
                <a:ea typeface="Poppins ExtraBold"/>
                <a:cs typeface="Poppins ExtraBold"/>
                <a:sym typeface="Poppins ExtraBold"/>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95" name="Google Shape;795;p21"/>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6" name="Google Shape;796;p21"/>
          <p:cNvSpPr/>
          <p:nvPr/>
        </p:nvSpPr>
        <p:spPr>
          <a:xfrm rot="10800000">
            <a:off x="-4702" y="0"/>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97" name="Google Shape;797;p21"/>
          <p:cNvGrpSpPr/>
          <p:nvPr/>
        </p:nvGrpSpPr>
        <p:grpSpPr>
          <a:xfrm>
            <a:off x="8273608" y="4200584"/>
            <a:ext cx="1507863" cy="1510278"/>
            <a:chOff x="39184" y="-151930"/>
            <a:chExt cx="1309806" cy="1311904"/>
          </a:xfrm>
        </p:grpSpPr>
        <p:sp>
          <p:nvSpPr>
            <p:cNvPr id="798" name="Google Shape;798;p21"/>
            <p:cNvSpPr/>
            <p:nvPr/>
          </p:nvSpPr>
          <p:spPr>
            <a:xfrm>
              <a:off x="1304909" y="544953"/>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9" name="Google Shape;799;p21"/>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0" name="Google Shape;800;p21"/>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1" name="Google Shape;801;p21"/>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2" name="Google Shape;802;p21"/>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1"/>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Google Shape;804;p21"/>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5" name="Google Shape;805;p21"/>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1"/>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21"/>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21"/>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9" name="Google Shape;809;p21"/>
            <p:cNvSpPr/>
            <p:nvPr/>
          </p:nvSpPr>
          <p:spPr>
            <a:xfrm>
              <a:off x="1105499" y="628915"/>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0" name="Google Shape;810;p21"/>
            <p:cNvSpPr/>
            <p:nvPr/>
          </p:nvSpPr>
          <p:spPr>
            <a:xfrm>
              <a:off x="1034132" y="700282"/>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1" name="Google Shape;811;p21"/>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2" name="Google Shape;812;p21"/>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3" name="Google Shape;813;p21"/>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4" name="Google Shape;814;p21"/>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5" name="Google Shape;815;p21"/>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6" name="Google Shape;816;p21"/>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Google Shape;817;p21"/>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8" name="Google Shape;818;p21"/>
            <p:cNvSpPr/>
            <p:nvPr/>
          </p:nvSpPr>
          <p:spPr>
            <a:xfrm>
              <a:off x="1046726" y="572240"/>
              <a:ext cx="44081" cy="440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9" name="Google Shape;819;p21"/>
            <p:cNvSpPr/>
            <p:nvPr/>
          </p:nvSpPr>
          <p:spPr>
            <a:xfrm>
              <a:off x="975359" y="643608"/>
              <a:ext cx="44081"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21"/>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1" name="Google Shape;821;p21"/>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2" name="Google Shape;822;p21"/>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3" name="Google Shape;823;p21"/>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4" name="Google Shape;824;p21"/>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5" name="Google Shape;825;p21"/>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6" name="Google Shape;826;p21"/>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7" name="Google Shape;827;p21"/>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21"/>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Google Shape;829;p21"/>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Google Shape;830;p21"/>
            <p:cNvSpPr/>
            <p:nvPr/>
          </p:nvSpPr>
          <p:spPr>
            <a:xfrm>
              <a:off x="775949" y="727570"/>
              <a:ext cx="44080"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1" name="Google Shape;831;p21"/>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2" name="Google Shape;832;p21"/>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3" name="Google Shape;833;p21"/>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4" name="Google Shape;834;p21"/>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p21"/>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6" name="Google Shape;836;p21"/>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7" name="Google Shape;837;p21"/>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21"/>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9" name="Google Shape;839;p21"/>
            <p:cNvSpPr/>
            <p:nvPr/>
          </p:nvSpPr>
          <p:spPr>
            <a:xfrm>
              <a:off x="717176" y="668797"/>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0" name="Google Shape;840;p21"/>
            <p:cNvSpPr/>
            <p:nvPr/>
          </p:nvSpPr>
          <p:spPr>
            <a:xfrm>
              <a:off x="647907" y="740164"/>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1" name="Google Shape;841;p21"/>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2" name="Google Shape;842;p21"/>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3" name="Google Shape;843;p21"/>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4" name="Google Shape;844;p21"/>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5" name="Google Shape;845;p21"/>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6" name="Google Shape;846;p21"/>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7" name="Google Shape;847;p21"/>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8" name="Google Shape;848;p21"/>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9" name="Google Shape;849;p21"/>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0" name="Google Shape;850;p21"/>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1" name="Google Shape;851;p21"/>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2" name="Google Shape;852;p21"/>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3" name="Google Shape;853;p21"/>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4" name="Google Shape;854;p21"/>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5" name="Google Shape;855;p21"/>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6" name="Google Shape;856;p21"/>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7" name="Google Shape;857;p21"/>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8" name="Google Shape;858;p21"/>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9" name="Google Shape;859;p21"/>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0" name="Google Shape;860;p21"/>
            <p:cNvSpPr/>
            <p:nvPr/>
          </p:nvSpPr>
          <p:spPr>
            <a:xfrm>
              <a:off x="389725" y="765353"/>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21"/>
            <p:cNvSpPr/>
            <p:nvPr/>
          </p:nvSpPr>
          <p:spPr>
            <a:xfrm>
              <a:off x="899793" y="139837"/>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2" name="Google Shape;862;p21"/>
            <p:cNvSpPr/>
            <p:nvPr/>
          </p:nvSpPr>
          <p:spPr>
            <a:xfrm>
              <a:off x="828425" y="211205"/>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21"/>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4" name="Google Shape;864;p21"/>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5" name="Google Shape;865;p21"/>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21"/>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7" name="Google Shape;867;p21"/>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21"/>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21"/>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0" name="Google Shape;870;p21"/>
            <p:cNvSpPr/>
            <p:nvPr/>
          </p:nvSpPr>
          <p:spPr>
            <a:xfrm>
              <a:off x="841020" y="81064"/>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1" name="Google Shape;871;p21"/>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21"/>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21"/>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4" name="Google Shape;874;p21"/>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5" name="Google Shape;875;p21"/>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6" name="Google Shape;876;p21"/>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7" name="Google Shape;877;p21"/>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8" name="Google Shape;878;p21"/>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9" name="Google Shape;879;p21"/>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0" name="Google Shape;880;p21"/>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1" name="Google Shape;881;p21"/>
            <p:cNvSpPr/>
            <p:nvPr/>
          </p:nvSpPr>
          <p:spPr>
            <a:xfrm>
              <a:off x="641610" y="167125"/>
              <a:ext cx="44080" cy="41981"/>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2" name="Google Shape;882;p21"/>
            <p:cNvSpPr/>
            <p:nvPr/>
          </p:nvSpPr>
          <p:spPr>
            <a:xfrm>
              <a:off x="570243" y="236393"/>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3" name="Google Shape;883;p21"/>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4" name="Google Shape;884;p21"/>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5" name="Google Shape;885;p21"/>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6" name="Google Shape;886;p21"/>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7" name="Google Shape;887;p21"/>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8" name="Google Shape;888;p21"/>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p21"/>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0" name="Google Shape;890;p21"/>
            <p:cNvSpPr/>
            <p:nvPr/>
          </p:nvSpPr>
          <p:spPr>
            <a:xfrm>
              <a:off x="582837" y="108352"/>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Google Shape;891;p21"/>
            <p:cNvSpPr/>
            <p:nvPr/>
          </p:nvSpPr>
          <p:spPr>
            <a:xfrm>
              <a:off x="511469" y="179719"/>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2" name="Google Shape;892;p21"/>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3" name="Google Shape;893;p21"/>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4" name="Google Shape;894;p21"/>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5" name="Google Shape;895;p21"/>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6" name="Google Shape;896;p21"/>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7" name="Google Shape;897;p21"/>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21"/>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9" name="Google Shape;899;p21"/>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0" name="Google Shape;900;p21"/>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1" name="Google Shape;901;p21"/>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2" name="Google Shape;902;p21"/>
            <p:cNvSpPr/>
            <p:nvPr/>
          </p:nvSpPr>
          <p:spPr>
            <a:xfrm>
              <a:off x="312060" y="263681"/>
              <a:ext cx="44080"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3" name="Google Shape;903;p21"/>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4" name="Google Shape;904;p21"/>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5" name="Google Shape;905;p21"/>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6" name="Google Shape;906;p21"/>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Google Shape;907;p21"/>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8" name="Google Shape;908;p21"/>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9" name="Google Shape;909;p21"/>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0" name="Google Shape;910;p21"/>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1" name="Google Shape;911;p21"/>
            <p:cNvSpPr/>
            <p:nvPr/>
          </p:nvSpPr>
          <p:spPr>
            <a:xfrm>
              <a:off x="255386" y="204908"/>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2" name="Google Shape;912;p21"/>
            <p:cNvSpPr/>
            <p:nvPr/>
          </p:nvSpPr>
          <p:spPr>
            <a:xfrm>
              <a:off x="184018" y="276275"/>
              <a:ext cx="41981" cy="440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3" name="Google Shape;913;p21"/>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4" name="Google Shape;914;p21"/>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15" name="Google Shape;915;p21"/>
          <p:cNvGrpSpPr/>
          <p:nvPr/>
        </p:nvGrpSpPr>
        <p:grpSpPr>
          <a:xfrm flipH="1">
            <a:off x="8324353" y="-624148"/>
            <a:ext cx="1507863" cy="1510278"/>
            <a:chOff x="39184" y="-151930"/>
            <a:chExt cx="1309806" cy="1311904"/>
          </a:xfrm>
        </p:grpSpPr>
        <p:sp>
          <p:nvSpPr>
            <p:cNvPr id="916" name="Google Shape;916;p21"/>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7" name="Google Shape;917;p21"/>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8" name="Google Shape;918;p21"/>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9" name="Google Shape;919;p21"/>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0" name="Google Shape;920;p21"/>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Google Shape;921;p21"/>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Google Shape;922;p21"/>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3" name="Google Shape;923;p21"/>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4" name="Google Shape;924;p21"/>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5" name="Google Shape;925;p21"/>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6" name="Google Shape;926;p21"/>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7" name="Google Shape;927;p21"/>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21"/>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21"/>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0" name="Google Shape;930;p21"/>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1" name="Google Shape;931;p21"/>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2" name="Google Shape;932;p21"/>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3" name="Google Shape;933;p21"/>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4" name="Google Shape;934;p21"/>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5" name="Google Shape;935;p21"/>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Google Shape;936;p21"/>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7" name="Google Shape;937;p21"/>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8" name="Google Shape;938;p21"/>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9" name="Google Shape;939;p21"/>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0" name="Google Shape;940;p21"/>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1" name="Google Shape;941;p21"/>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2" name="Google Shape;942;p21"/>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3" name="Google Shape;943;p21"/>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4" name="Google Shape;944;p21"/>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5" name="Google Shape;945;p21"/>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6" name="Google Shape;946;p21"/>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21"/>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8" name="Google Shape;948;p21"/>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9" name="Google Shape;949;p21"/>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0" name="Google Shape;950;p21"/>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1" name="Google Shape;951;p21"/>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2" name="Google Shape;952;p21"/>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3" name="Google Shape;953;p21"/>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4" name="Google Shape;954;p21"/>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5" name="Google Shape;955;p21"/>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21"/>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7" name="Google Shape;957;p21"/>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8" name="Google Shape;958;p21"/>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9" name="Google Shape;959;p21"/>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0" name="Google Shape;960;p21"/>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p21"/>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2" name="Google Shape;962;p21"/>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3" name="Google Shape;963;p21"/>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21"/>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5" name="Google Shape;965;p21"/>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21"/>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7" name="Google Shape;967;p21"/>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8" name="Google Shape;968;p21"/>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9" name="Google Shape;969;p21"/>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0" name="Google Shape;970;p21"/>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1" name="Google Shape;971;p21"/>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2" name="Google Shape;972;p21"/>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3" name="Google Shape;973;p21"/>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4" name="Google Shape;974;p21"/>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5" name="Google Shape;975;p21"/>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6" name="Google Shape;976;p21"/>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7" name="Google Shape;977;p21"/>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8" name="Google Shape;978;p21"/>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9" name="Google Shape;979;p21"/>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21"/>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21"/>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2" name="Google Shape;982;p21"/>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Google Shape;983;p21"/>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21"/>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21"/>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21"/>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7" name="Google Shape;987;p21"/>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8" name="Google Shape;988;p21"/>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9" name="Google Shape;989;p21"/>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0" name="Google Shape;990;p21"/>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21"/>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2" name="Google Shape;992;p21"/>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3" name="Google Shape;993;p21"/>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21"/>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5" name="Google Shape;995;p21"/>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6" name="Google Shape;996;p21"/>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7" name="Google Shape;997;p21"/>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8" name="Google Shape;998;p21"/>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9" name="Google Shape;999;p21"/>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0" name="Google Shape;1000;p21"/>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1" name="Google Shape;1001;p21"/>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2" name="Google Shape;1002;p21"/>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21"/>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Google Shape;1004;p21"/>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5" name="Google Shape;1005;p21"/>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6" name="Google Shape;1006;p21"/>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Google Shape;1007;p21"/>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8" name="Google Shape;1008;p21"/>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9" name="Google Shape;1009;p21"/>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0" name="Google Shape;1010;p21"/>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1" name="Google Shape;1011;p21"/>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21"/>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3" name="Google Shape;1013;p21"/>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4" name="Google Shape;1014;p21"/>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5" name="Google Shape;1015;p21"/>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6" name="Google Shape;1016;p21"/>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7" name="Google Shape;1017;p21"/>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Google Shape;1018;p21"/>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Google Shape;1019;p21"/>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Google Shape;1020;p21"/>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Google Shape;1021;p21"/>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p21"/>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p21"/>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p21"/>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5" name="Google Shape;1025;p21"/>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6" name="Google Shape;1026;p21"/>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7" name="Google Shape;1027;p21"/>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8" name="Google Shape;1028;p21"/>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9" name="Google Shape;1029;p21"/>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0" name="Google Shape;1030;p21"/>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1" name="Google Shape;1031;p21"/>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2" name="Google Shape;1032;p21"/>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33" name="Google Shape;1033;p21"/>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96"/>
                                        </p:tgtEl>
                                        <p:attrNameLst>
                                          <p:attrName>style.visibility</p:attrName>
                                        </p:attrNameLst>
                                      </p:cBhvr>
                                      <p:to>
                                        <p:strVal val="visible"/>
                                      </p:to>
                                    </p:set>
                                    <p:anim calcmode="lin" valueType="num">
                                      <p:cBhvr additive="base">
                                        <p:cTn id="7" dur="500"/>
                                        <p:tgtEl>
                                          <p:spTgt spid="79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797"/>
                                        </p:tgtEl>
                                        <p:attrNameLst>
                                          <p:attrName>style.visibility</p:attrName>
                                        </p:attrNameLst>
                                      </p:cBhvr>
                                      <p:to>
                                        <p:strVal val="visible"/>
                                      </p:to>
                                    </p:set>
                                    <p:anim calcmode="lin" valueType="num">
                                      <p:cBhvr additive="base">
                                        <p:cTn id="10" dur="500"/>
                                        <p:tgtEl>
                                          <p:spTgt spid="79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15"/>
                                        </p:tgtEl>
                                        <p:attrNameLst>
                                          <p:attrName>style.visibility</p:attrName>
                                        </p:attrNameLst>
                                      </p:cBhvr>
                                      <p:to>
                                        <p:strVal val="visible"/>
                                      </p:to>
                                    </p:set>
                                    <p:anim calcmode="lin" valueType="num">
                                      <p:cBhvr additive="base">
                                        <p:cTn id="13" dur="500"/>
                                        <p:tgtEl>
                                          <p:spTgt spid="9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34"/>
        <p:cNvGrpSpPr/>
        <p:nvPr/>
      </p:nvGrpSpPr>
      <p:grpSpPr>
        <a:xfrm>
          <a:off x="0" y="0"/>
          <a:ext cx="0" cy="0"/>
          <a:chOff x="0" y="0"/>
          <a:chExt cx="0" cy="0"/>
        </a:xfrm>
      </p:grpSpPr>
      <p:grpSp>
        <p:nvGrpSpPr>
          <p:cNvPr id="1035" name="Google Shape;1035;p22"/>
          <p:cNvGrpSpPr/>
          <p:nvPr/>
        </p:nvGrpSpPr>
        <p:grpSpPr>
          <a:xfrm>
            <a:off x="7144602" y="3147253"/>
            <a:ext cx="2300556" cy="2575530"/>
            <a:chOff x="3238240" y="323850"/>
            <a:chExt cx="1739901" cy="1947863"/>
          </a:xfrm>
        </p:grpSpPr>
        <p:sp>
          <p:nvSpPr>
            <p:cNvPr id="1036" name="Google Shape;1036;p22"/>
            <p:cNvSpPr/>
            <p:nvPr/>
          </p:nvSpPr>
          <p:spPr>
            <a:xfrm>
              <a:off x="3238240" y="323850"/>
              <a:ext cx="1654175" cy="1947863"/>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7" name="Google Shape;1037;p22"/>
            <p:cNvSpPr/>
            <p:nvPr/>
          </p:nvSpPr>
          <p:spPr>
            <a:xfrm>
              <a:off x="4036753" y="947738"/>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8" name="Google Shape;1038;p22"/>
            <p:cNvSpPr/>
            <p:nvPr/>
          </p:nvSpPr>
          <p:spPr>
            <a:xfrm>
              <a:off x="3724015" y="1260475"/>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9" name="Google Shape;1039;p22"/>
            <p:cNvSpPr/>
            <p:nvPr/>
          </p:nvSpPr>
          <p:spPr>
            <a:xfrm>
              <a:off x="4109778" y="1271588"/>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22"/>
            <p:cNvSpPr/>
            <p:nvPr/>
          </p:nvSpPr>
          <p:spPr>
            <a:xfrm>
              <a:off x="4192328" y="1189038"/>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41" name="Google Shape;1041;p22"/>
          <p:cNvSpPr txBox="1">
            <a:spLocks noGrp="1"/>
          </p:cNvSpPr>
          <p:nvPr>
            <p:ph type="title"/>
          </p:nvPr>
        </p:nvSpPr>
        <p:spPr>
          <a:xfrm>
            <a:off x="723901" y="1362353"/>
            <a:ext cx="3998224" cy="15504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400">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2" name="Google Shape;1042;p22"/>
          <p:cNvSpPr txBox="1">
            <a:spLocks noGrp="1"/>
          </p:cNvSpPr>
          <p:nvPr>
            <p:ph type="body" idx="1"/>
          </p:nvPr>
        </p:nvSpPr>
        <p:spPr>
          <a:xfrm>
            <a:off x="723901" y="2890654"/>
            <a:ext cx="3998224" cy="8829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None/>
              <a:defRPr sz="1200">
                <a:latin typeface="Arimo"/>
                <a:ea typeface="Arimo"/>
                <a:cs typeface="Arimo"/>
                <a:sym typeface="Arimo"/>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43" name="Google Shape;1043;p22"/>
          <p:cNvSpPr>
            <a:spLocks noGrp="1"/>
          </p:cNvSpPr>
          <p:nvPr>
            <p:ph type="pic" idx="2"/>
          </p:nvPr>
        </p:nvSpPr>
        <p:spPr>
          <a:xfrm>
            <a:off x="5124450" y="1173659"/>
            <a:ext cx="3295650" cy="2804616"/>
          </a:xfrm>
          <a:prstGeom prst="roundRect">
            <a:avLst>
              <a:gd name="adj" fmla="val 7665"/>
            </a:avLst>
          </a:prstGeom>
          <a:noFill/>
          <a:ln>
            <a:noFill/>
          </a:ln>
        </p:spPr>
      </p:sp>
      <p:sp>
        <p:nvSpPr>
          <p:cNvPr id="1044" name="Google Shape;1044;p22"/>
          <p:cNvSpPr/>
          <p:nvPr/>
        </p:nvSpPr>
        <p:spPr>
          <a:xfrm>
            <a:off x="-684423" y="-1789571"/>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045" name="Google Shape;1045;p22"/>
          <p:cNvGrpSpPr/>
          <p:nvPr/>
        </p:nvGrpSpPr>
        <p:grpSpPr>
          <a:xfrm flipH="1">
            <a:off x="8238205" y="-570849"/>
            <a:ext cx="1507863" cy="1510278"/>
            <a:chOff x="39184" y="-151930"/>
            <a:chExt cx="1309806" cy="1311904"/>
          </a:xfrm>
        </p:grpSpPr>
        <p:sp>
          <p:nvSpPr>
            <p:cNvPr id="1046" name="Google Shape;1046;p22"/>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7" name="Google Shape;1047;p22"/>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8" name="Google Shape;1048;p22"/>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9" name="Google Shape;1049;p22"/>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0" name="Google Shape;1050;p22"/>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1" name="Google Shape;1051;p22"/>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2" name="Google Shape;1052;p22"/>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3" name="Google Shape;1053;p22"/>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4" name="Google Shape;1054;p22"/>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5" name="Google Shape;1055;p22"/>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6" name="Google Shape;1056;p22"/>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7" name="Google Shape;1057;p22"/>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8" name="Google Shape;1058;p22"/>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9" name="Google Shape;1059;p22"/>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0" name="Google Shape;1060;p22"/>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1" name="Google Shape;1061;p22"/>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2" name="Google Shape;1062;p22"/>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3" name="Google Shape;1063;p22"/>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4" name="Google Shape;1064;p22"/>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5" name="Google Shape;1065;p22"/>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6" name="Google Shape;1066;p22"/>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7" name="Google Shape;1067;p22"/>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Google Shape;1068;p22"/>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9" name="Google Shape;1069;p22"/>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0" name="Google Shape;1070;p22"/>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1" name="Google Shape;1071;p22"/>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2" name="Google Shape;1072;p22"/>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3" name="Google Shape;1073;p22"/>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4" name="Google Shape;1074;p22"/>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5" name="Google Shape;1075;p22"/>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6" name="Google Shape;1076;p22"/>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22"/>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8" name="Google Shape;1078;p22"/>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9" name="Google Shape;1079;p22"/>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0" name="Google Shape;1080;p22"/>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1" name="Google Shape;1081;p22"/>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22"/>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3" name="Google Shape;1083;p22"/>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4" name="Google Shape;1084;p22"/>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5" name="Google Shape;1085;p22"/>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6" name="Google Shape;1086;p22"/>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7" name="Google Shape;1087;p22"/>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8" name="Google Shape;1088;p22"/>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9" name="Google Shape;1089;p22"/>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0" name="Google Shape;1090;p22"/>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1" name="Google Shape;1091;p22"/>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2" name="Google Shape;1092;p22"/>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3" name="Google Shape;1093;p22"/>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4" name="Google Shape;1094;p22"/>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5" name="Google Shape;1095;p22"/>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6" name="Google Shape;1096;p22"/>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7" name="Google Shape;1097;p22"/>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8" name="Google Shape;1098;p22"/>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9" name="Google Shape;1099;p22"/>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0" name="Google Shape;1100;p22"/>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1" name="Google Shape;1101;p22"/>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2" name="Google Shape;1102;p22"/>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3" name="Google Shape;1103;p22"/>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4" name="Google Shape;1104;p22"/>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Google Shape;1105;p22"/>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6" name="Google Shape;1106;p22"/>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7" name="Google Shape;1107;p22"/>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8" name="Google Shape;1108;p22"/>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9" name="Google Shape;1109;p22"/>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0" name="Google Shape;1110;p22"/>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1" name="Google Shape;1111;p22"/>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2" name="Google Shape;1112;p22"/>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3" name="Google Shape;1113;p22"/>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22"/>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5" name="Google Shape;1115;p22"/>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6" name="Google Shape;1116;p22"/>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7" name="Google Shape;1117;p22"/>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Google Shape;1118;p22"/>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Google Shape;1119;p22"/>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Google Shape;1120;p22"/>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1" name="Google Shape;1121;p22"/>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2" name="Google Shape;1122;p22"/>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3" name="Google Shape;1123;p22"/>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4" name="Google Shape;1124;p22"/>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5" name="Google Shape;1125;p22"/>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6" name="Google Shape;1126;p22"/>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7" name="Google Shape;1127;p22"/>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8" name="Google Shape;1128;p22"/>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9" name="Google Shape;1129;p22"/>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0" name="Google Shape;1130;p22"/>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1" name="Google Shape;1131;p22"/>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Google Shape;1132;p22"/>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Google Shape;1133;p22"/>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4" name="Google Shape;1134;p22"/>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5" name="Google Shape;1135;p22"/>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6" name="Google Shape;1136;p22"/>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7" name="Google Shape;1137;p22"/>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8" name="Google Shape;1138;p22"/>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9" name="Google Shape;1139;p22"/>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0" name="Google Shape;1140;p22"/>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1" name="Google Shape;1141;p22"/>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2" name="Google Shape;1142;p22"/>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3" name="Google Shape;1143;p22"/>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4" name="Google Shape;1144;p22"/>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5" name="Google Shape;1145;p22"/>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6" name="Google Shape;1146;p22"/>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7" name="Google Shape;1147;p22"/>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8" name="Google Shape;1148;p22"/>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9" name="Google Shape;1149;p22"/>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0" name="Google Shape;1150;p22"/>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22"/>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2" name="Google Shape;1152;p22"/>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3" name="Google Shape;1153;p22"/>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4" name="Google Shape;1154;p22"/>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5" name="Google Shape;1155;p22"/>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Google Shape;1156;p22"/>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Google Shape;1157;p22"/>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8" name="Google Shape;1158;p22"/>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9" name="Google Shape;1159;p22"/>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0" name="Google Shape;1160;p22"/>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p22"/>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2" name="Google Shape;1162;p22"/>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3" name="Google Shape;1163;p22"/>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rimo"/>
                <a:ea typeface="Arimo"/>
                <a:cs typeface="Arimo"/>
                <a:sym typeface="Arimo"/>
              </a:defRPr>
            </a:lvl1pPr>
            <a:lvl2pPr lvl="1">
              <a:buNone/>
              <a:defRPr sz="1300">
                <a:solidFill>
                  <a:schemeClr val="dk1"/>
                </a:solidFill>
                <a:latin typeface="Arimo"/>
                <a:ea typeface="Arimo"/>
                <a:cs typeface="Arimo"/>
                <a:sym typeface="Arimo"/>
              </a:defRPr>
            </a:lvl2pPr>
            <a:lvl3pPr lvl="2">
              <a:buNone/>
              <a:defRPr sz="1300">
                <a:solidFill>
                  <a:schemeClr val="dk1"/>
                </a:solidFill>
                <a:latin typeface="Arimo"/>
                <a:ea typeface="Arimo"/>
                <a:cs typeface="Arimo"/>
                <a:sym typeface="Arimo"/>
              </a:defRPr>
            </a:lvl3pPr>
            <a:lvl4pPr lvl="3">
              <a:buNone/>
              <a:defRPr sz="1300">
                <a:solidFill>
                  <a:schemeClr val="dk1"/>
                </a:solidFill>
                <a:latin typeface="Arimo"/>
                <a:ea typeface="Arimo"/>
                <a:cs typeface="Arimo"/>
                <a:sym typeface="Arimo"/>
              </a:defRPr>
            </a:lvl4pPr>
            <a:lvl5pPr lvl="4">
              <a:buNone/>
              <a:defRPr sz="1300">
                <a:solidFill>
                  <a:schemeClr val="dk1"/>
                </a:solidFill>
                <a:latin typeface="Arimo"/>
                <a:ea typeface="Arimo"/>
                <a:cs typeface="Arimo"/>
                <a:sym typeface="Arimo"/>
              </a:defRPr>
            </a:lvl5pPr>
            <a:lvl6pPr lvl="5">
              <a:buNone/>
              <a:defRPr sz="1300">
                <a:solidFill>
                  <a:schemeClr val="dk1"/>
                </a:solidFill>
                <a:latin typeface="Arimo"/>
                <a:ea typeface="Arimo"/>
                <a:cs typeface="Arimo"/>
                <a:sym typeface="Arimo"/>
              </a:defRPr>
            </a:lvl6pPr>
            <a:lvl7pPr lvl="6">
              <a:buNone/>
              <a:defRPr sz="1300">
                <a:solidFill>
                  <a:schemeClr val="dk1"/>
                </a:solidFill>
                <a:latin typeface="Arimo"/>
                <a:ea typeface="Arimo"/>
                <a:cs typeface="Arimo"/>
                <a:sym typeface="Arimo"/>
              </a:defRPr>
            </a:lvl7pPr>
            <a:lvl8pPr lvl="7">
              <a:buNone/>
              <a:defRPr sz="1300">
                <a:solidFill>
                  <a:schemeClr val="dk1"/>
                </a:solidFill>
                <a:latin typeface="Arimo"/>
                <a:ea typeface="Arimo"/>
                <a:cs typeface="Arimo"/>
                <a:sym typeface="Arimo"/>
              </a:defRPr>
            </a:lvl8pPr>
            <a:lvl9pPr lvl="8">
              <a:buNone/>
              <a:defRPr sz="1300">
                <a:solidFill>
                  <a:schemeClr val="dk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500"/>
                                        <p:tgtEl>
                                          <p:spTgt spid="104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p:tgtEl>
                                          <p:spTgt spid="103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5"/>
                                        </p:tgtEl>
                                        <p:attrNameLst>
                                          <p:attrName>style.visibility</p:attrName>
                                        </p:attrNameLst>
                                      </p:cBhvr>
                                      <p:to>
                                        <p:strVal val="visible"/>
                                      </p:to>
                                    </p:set>
                                    <p:anim calcmode="lin" valueType="num">
                                      <p:cBhvr additive="base">
                                        <p:cTn id="13" dur="500"/>
                                        <p:tgtEl>
                                          <p:spTgt spid="10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4"/>
        <p:cNvGrpSpPr/>
        <p:nvPr/>
      </p:nvGrpSpPr>
      <p:grpSpPr>
        <a:xfrm>
          <a:off x="0" y="0"/>
          <a:ext cx="0" cy="0"/>
          <a:chOff x="0" y="0"/>
          <a:chExt cx="0" cy="0"/>
        </a:xfrm>
      </p:grpSpPr>
      <p:sp>
        <p:nvSpPr>
          <p:cNvPr id="1165" name="Google Shape;1165;p23"/>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6" name="Google Shape;1166;p23"/>
          <p:cNvSpPr/>
          <p:nvPr/>
        </p:nvSpPr>
        <p:spPr>
          <a:xfrm>
            <a:off x="8420420" y="4398962"/>
            <a:ext cx="740964" cy="740964"/>
          </a:xfrm>
          <a:custGeom>
            <a:avLst/>
            <a:gdLst/>
            <a:ahLst/>
            <a:cxnLst/>
            <a:rect l="l" t="t" r="r" b="b"/>
            <a:pathLst>
              <a:path w="16944" h="16944" extrusionOk="0">
                <a:moveTo>
                  <a:pt x="16944" y="0"/>
                </a:moveTo>
                <a:lnTo>
                  <a:pt x="16944" y="16944"/>
                </a:lnTo>
                <a:lnTo>
                  <a:pt x="0" y="16944"/>
                </a:lnTo>
                <a:lnTo>
                  <a:pt x="0" y="12436"/>
                </a:lnTo>
                <a:cubicBezTo>
                  <a:pt x="0" y="5568"/>
                  <a:pt x="5567" y="0"/>
                  <a:pt x="12435" y="0"/>
                </a:cubicBezTo>
                <a:lnTo>
                  <a:pt x="169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67" name="Google Shape;1167;p23"/>
          <p:cNvGrpSpPr/>
          <p:nvPr/>
        </p:nvGrpSpPr>
        <p:grpSpPr>
          <a:xfrm>
            <a:off x="-426172" y="4245886"/>
            <a:ext cx="1507863" cy="1510278"/>
            <a:chOff x="39184" y="-151930"/>
            <a:chExt cx="1309806" cy="1311904"/>
          </a:xfrm>
        </p:grpSpPr>
        <p:sp>
          <p:nvSpPr>
            <p:cNvPr id="1168" name="Google Shape;1168;p23"/>
            <p:cNvSpPr/>
            <p:nvPr/>
          </p:nvSpPr>
          <p:spPr>
            <a:xfrm>
              <a:off x="1304909" y="544953"/>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Google Shape;1169;p23"/>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0" name="Google Shape;1170;p23"/>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1" name="Google Shape;1171;p23"/>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2" name="Google Shape;1172;p23"/>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3" name="Google Shape;1173;p23"/>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4" name="Google Shape;1174;p23"/>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5" name="Google Shape;1175;p23"/>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6" name="Google Shape;1176;p23"/>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7" name="Google Shape;1177;p23"/>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8" name="Google Shape;1178;p23"/>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9" name="Google Shape;1179;p23"/>
            <p:cNvSpPr/>
            <p:nvPr/>
          </p:nvSpPr>
          <p:spPr>
            <a:xfrm>
              <a:off x="1105499" y="628915"/>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0" name="Google Shape;1180;p23"/>
            <p:cNvSpPr/>
            <p:nvPr/>
          </p:nvSpPr>
          <p:spPr>
            <a:xfrm>
              <a:off x="1034132" y="700282"/>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1" name="Google Shape;1181;p23"/>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Google Shape;1182;p23"/>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3" name="Google Shape;1183;p23"/>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4" name="Google Shape;1184;p23"/>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5" name="Google Shape;1185;p23"/>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6" name="Google Shape;1186;p23"/>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7" name="Google Shape;1187;p23"/>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23"/>
            <p:cNvSpPr/>
            <p:nvPr/>
          </p:nvSpPr>
          <p:spPr>
            <a:xfrm>
              <a:off x="1046726" y="572240"/>
              <a:ext cx="44081" cy="440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9" name="Google Shape;1189;p23"/>
            <p:cNvSpPr/>
            <p:nvPr/>
          </p:nvSpPr>
          <p:spPr>
            <a:xfrm>
              <a:off x="975359" y="643608"/>
              <a:ext cx="44081"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0" name="Google Shape;1190;p23"/>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1" name="Google Shape;1191;p23"/>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2" name="Google Shape;1192;p23"/>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3" name="Google Shape;1193;p23"/>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4" name="Google Shape;1194;p23"/>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5" name="Google Shape;1195;p23"/>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6" name="Google Shape;1196;p23"/>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7" name="Google Shape;1197;p23"/>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8" name="Google Shape;1198;p23"/>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9" name="Google Shape;1199;p23"/>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0" name="Google Shape;1200;p23"/>
            <p:cNvSpPr/>
            <p:nvPr/>
          </p:nvSpPr>
          <p:spPr>
            <a:xfrm>
              <a:off x="775949" y="727570"/>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1" name="Google Shape;1201;p23"/>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2" name="Google Shape;1202;p23"/>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3" name="Google Shape;1203;p23"/>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4" name="Google Shape;1204;p23"/>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5" name="Google Shape;1205;p23"/>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6" name="Google Shape;1206;p23"/>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7" name="Google Shape;1207;p23"/>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8" name="Google Shape;1208;p23"/>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9" name="Google Shape;1209;p23"/>
            <p:cNvSpPr/>
            <p:nvPr/>
          </p:nvSpPr>
          <p:spPr>
            <a:xfrm>
              <a:off x="717176" y="66879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Google Shape;1210;p23"/>
            <p:cNvSpPr/>
            <p:nvPr/>
          </p:nvSpPr>
          <p:spPr>
            <a:xfrm>
              <a:off x="647907" y="740164"/>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1" name="Google Shape;1211;p23"/>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Google Shape;1212;p23"/>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3" name="Google Shape;1213;p23"/>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4" name="Google Shape;1214;p23"/>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5" name="Google Shape;1215;p23"/>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6" name="Google Shape;1216;p23"/>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7" name="Google Shape;1217;p23"/>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8" name="Google Shape;1218;p23"/>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9" name="Google Shape;1219;p23"/>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0" name="Google Shape;1220;p23"/>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1" name="Google Shape;1221;p23"/>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2" name="Google Shape;1222;p23"/>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3" name="Google Shape;1223;p23"/>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4" name="Google Shape;1224;p23"/>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23"/>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6" name="Google Shape;1226;p23"/>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7" name="Google Shape;1227;p23"/>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8" name="Google Shape;1228;p23"/>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9" name="Google Shape;1229;p23"/>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0" name="Google Shape;1230;p23"/>
            <p:cNvSpPr/>
            <p:nvPr/>
          </p:nvSpPr>
          <p:spPr>
            <a:xfrm>
              <a:off x="389725" y="765353"/>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1" name="Google Shape;1231;p23"/>
            <p:cNvSpPr/>
            <p:nvPr/>
          </p:nvSpPr>
          <p:spPr>
            <a:xfrm>
              <a:off x="899793" y="139837"/>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2" name="Google Shape;1232;p23"/>
            <p:cNvSpPr/>
            <p:nvPr/>
          </p:nvSpPr>
          <p:spPr>
            <a:xfrm>
              <a:off x="828425" y="211205"/>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3" name="Google Shape;1233;p23"/>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4" name="Google Shape;1234;p23"/>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5" name="Google Shape;1235;p23"/>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6" name="Google Shape;1236;p23"/>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7" name="Google Shape;1237;p23"/>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8" name="Google Shape;1238;p23"/>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9" name="Google Shape;1239;p23"/>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0" name="Google Shape;1240;p23"/>
            <p:cNvSpPr/>
            <p:nvPr/>
          </p:nvSpPr>
          <p:spPr>
            <a:xfrm>
              <a:off x="841020" y="81064"/>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1" name="Google Shape;1241;p23"/>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2" name="Google Shape;1242;p23"/>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3" name="Google Shape;1243;p23"/>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4" name="Google Shape;1244;p23"/>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5" name="Google Shape;1245;p23"/>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6" name="Google Shape;1246;p23"/>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7" name="Google Shape;1247;p23"/>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8" name="Google Shape;1248;p23"/>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9" name="Google Shape;1249;p23"/>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0" name="Google Shape;1250;p23"/>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1" name="Google Shape;1251;p23"/>
            <p:cNvSpPr/>
            <p:nvPr/>
          </p:nvSpPr>
          <p:spPr>
            <a:xfrm>
              <a:off x="641610" y="167125"/>
              <a:ext cx="44080" cy="41981"/>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2" name="Google Shape;1252;p23"/>
            <p:cNvSpPr/>
            <p:nvPr/>
          </p:nvSpPr>
          <p:spPr>
            <a:xfrm>
              <a:off x="570243" y="236393"/>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3" name="Google Shape;1253;p23"/>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4" name="Google Shape;1254;p23"/>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5" name="Google Shape;1255;p23"/>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6" name="Google Shape;1256;p23"/>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7" name="Google Shape;1257;p23"/>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8" name="Google Shape;1258;p23"/>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9" name="Google Shape;1259;p23"/>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0" name="Google Shape;1260;p23"/>
            <p:cNvSpPr/>
            <p:nvPr/>
          </p:nvSpPr>
          <p:spPr>
            <a:xfrm>
              <a:off x="582837" y="108352"/>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1" name="Google Shape;1261;p23"/>
            <p:cNvSpPr/>
            <p:nvPr/>
          </p:nvSpPr>
          <p:spPr>
            <a:xfrm>
              <a:off x="511469" y="179719"/>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23"/>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3" name="Google Shape;1263;p23"/>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4" name="Google Shape;1264;p23"/>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5" name="Google Shape;1265;p23"/>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6" name="Google Shape;1266;p23"/>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7" name="Google Shape;1267;p23"/>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8" name="Google Shape;1268;p23"/>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9" name="Google Shape;1269;p23"/>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0" name="Google Shape;1270;p23"/>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1" name="Google Shape;1271;p23"/>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2" name="Google Shape;1272;p23"/>
            <p:cNvSpPr/>
            <p:nvPr/>
          </p:nvSpPr>
          <p:spPr>
            <a:xfrm>
              <a:off x="312060" y="263681"/>
              <a:ext cx="44080"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Google Shape;1273;p23"/>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Google Shape;1274;p23"/>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5" name="Google Shape;1275;p23"/>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6" name="Google Shape;1276;p23"/>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7" name="Google Shape;1277;p23"/>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8" name="Google Shape;1278;p23"/>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9" name="Google Shape;1279;p23"/>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0" name="Google Shape;1280;p23"/>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1" name="Google Shape;1281;p23"/>
            <p:cNvSpPr/>
            <p:nvPr/>
          </p:nvSpPr>
          <p:spPr>
            <a:xfrm>
              <a:off x="255386" y="204908"/>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2" name="Google Shape;1282;p23"/>
            <p:cNvSpPr/>
            <p:nvPr/>
          </p:nvSpPr>
          <p:spPr>
            <a:xfrm>
              <a:off x="184018" y="276275"/>
              <a:ext cx="41981" cy="4408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3" name="Google Shape;1283;p23"/>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4" name="Google Shape;1284;p23"/>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285" name="Google Shape;1285;p23"/>
          <p:cNvGrpSpPr/>
          <p:nvPr/>
        </p:nvGrpSpPr>
        <p:grpSpPr>
          <a:xfrm flipH="1">
            <a:off x="8329145" y="-639688"/>
            <a:ext cx="1507863" cy="1510278"/>
            <a:chOff x="39184" y="-151930"/>
            <a:chExt cx="1309806" cy="1311904"/>
          </a:xfrm>
        </p:grpSpPr>
        <p:sp>
          <p:nvSpPr>
            <p:cNvPr id="1286" name="Google Shape;1286;p23"/>
            <p:cNvSpPr/>
            <p:nvPr/>
          </p:nvSpPr>
          <p:spPr>
            <a:xfrm>
              <a:off x="1304909" y="544953"/>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7" name="Google Shape;1287;p23"/>
            <p:cNvSpPr/>
            <p:nvPr/>
          </p:nvSpPr>
          <p:spPr>
            <a:xfrm>
              <a:off x="1231442" y="614221"/>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8" name="Google Shape;1288;p23"/>
            <p:cNvSpPr/>
            <p:nvPr/>
          </p:nvSpPr>
          <p:spPr>
            <a:xfrm>
              <a:off x="1160075" y="685588"/>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9" name="Google Shape;1289;p23"/>
            <p:cNvSpPr/>
            <p:nvPr/>
          </p:nvSpPr>
          <p:spPr>
            <a:xfrm>
              <a:off x="1088707" y="756956"/>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0" name="Google Shape;1290;p23"/>
            <p:cNvSpPr/>
            <p:nvPr/>
          </p:nvSpPr>
          <p:spPr>
            <a:xfrm>
              <a:off x="1019439" y="828324"/>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1" name="Google Shape;1291;p23"/>
            <p:cNvSpPr/>
            <p:nvPr/>
          </p:nvSpPr>
          <p:spPr>
            <a:xfrm>
              <a:off x="948072" y="899691"/>
              <a:ext cx="48279"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2" name="Google Shape;1292;p23"/>
            <p:cNvSpPr/>
            <p:nvPr/>
          </p:nvSpPr>
          <p:spPr>
            <a:xfrm>
              <a:off x="876704" y="968960"/>
              <a:ext cx="48279" cy="48279"/>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3" name="Google Shape;1293;p23"/>
            <p:cNvSpPr/>
            <p:nvPr/>
          </p:nvSpPr>
          <p:spPr>
            <a:xfrm>
              <a:off x="805336" y="1040328"/>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4" name="Google Shape;1294;p23"/>
            <p:cNvSpPr/>
            <p:nvPr/>
          </p:nvSpPr>
          <p:spPr>
            <a:xfrm>
              <a:off x="733969" y="1111695"/>
              <a:ext cx="482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5" name="Google Shape;1295;p23"/>
            <p:cNvSpPr/>
            <p:nvPr/>
          </p:nvSpPr>
          <p:spPr>
            <a:xfrm>
              <a:off x="1244036" y="486180"/>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6" name="Google Shape;1296;p23"/>
            <p:cNvSpPr/>
            <p:nvPr/>
          </p:nvSpPr>
          <p:spPr>
            <a:xfrm>
              <a:off x="1174769" y="557547"/>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7" name="Google Shape;1297;p23"/>
            <p:cNvSpPr/>
            <p:nvPr/>
          </p:nvSpPr>
          <p:spPr>
            <a:xfrm>
              <a:off x="1105499" y="628915"/>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8" name="Google Shape;1298;p23"/>
            <p:cNvSpPr/>
            <p:nvPr/>
          </p:nvSpPr>
          <p:spPr>
            <a:xfrm>
              <a:off x="1034132" y="700282"/>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23"/>
            <p:cNvSpPr/>
            <p:nvPr/>
          </p:nvSpPr>
          <p:spPr>
            <a:xfrm>
              <a:off x="960666" y="769550"/>
              <a:ext cx="48279" cy="48279"/>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0" name="Google Shape;1300;p23"/>
            <p:cNvSpPr/>
            <p:nvPr/>
          </p:nvSpPr>
          <p:spPr>
            <a:xfrm>
              <a:off x="889298" y="840918"/>
              <a:ext cx="48279" cy="48279"/>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1" name="Google Shape;1301;p23"/>
            <p:cNvSpPr/>
            <p:nvPr/>
          </p:nvSpPr>
          <p:spPr>
            <a:xfrm>
              <a:off x="817931" y="912285"/>
              <a:ext cx="48279" cy="48279"/>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2" name="Google Shape;1302;p23"/>
            <p:cNvSpPr/>
            <p:nvPr/>
          </p:nvSpPr>
          <p:spPr>
            <a:xfrm>
              <a:off x="748662" y="983653"/>
              <a:ext cx="46179" cy="46179"/>
            </a:xfrm>
            <a:custGeom>
              <a:avLst/>
              <a:gdLst/>
              <a:ahLst/>
              <a:cxnLst/>
              <a:rect l="l" t="t" r="r" b="b"/>
              <a:pathLst>
                <a:path w="1094" h="1095" extrusionOk="0">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3" name="Google Shape;1303;p23"/>
            <p:cNvSpPr/>
            <p:nvPr/>
          </p:nvSpPr>
          <p:spPr>
            <a:xfrm>
              <a:off x="677294" y="1052922"/>
              <a:ext cx="46179" cy="48279"/>
            </a:xfrm>
            <a:custGeom>
              <a:avLst/>
              <a:gdLst/>
              <a:ahLst/>
              <a:cxnLst/>
              <a:rect l="l" t="t" r="r" b="b"/>
              <a:pathLst>
                <a:path w="1094" h="1094" extrusionOk="0">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4" name="Google Shape;1304;p23"/>
            <p:cNvSpPr/>
            <p:nvPr/>
          </p:nvSpPr>
          <p:spPr>
            <a:xfrm>
              <a:off x="1187363" y="427407"/>
              <a:ext cx="48279" cy="482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5" name="Google Shape;1305;p23"/>
            <p:cNvSpPr/>
            <p:nvPr/>
          </p:nvSpPr>
          <p:spPr>
            <a:xfrm>
              <a:off x="1115995" y="498774"/>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6" name="Google Shape;1306;p23"/>
            <p:cNvSpPr/>
            <p:nvPr/>
          </p:nvSpPr>
          <p:spPr>
            <a:xfrm>
              <a:off x="1046726" y="572240"/>
              <a:ext cx="44081" cy="440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7" name="Google Shape;1307;p23"/>
            <p:cNvSpPr/>
            <p:nvPr/>
          </p:nvSpPr>
          <p:spPr>
            <a:xfrm>
              <a:off x="975359" y="643608"/>
              <a:ext cx="44081"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8" name="Google Shape;1308;p23"/>
            <p:cNvSpPr/>
            <p:nvPr/>
          </p:nvSpPr>
          <p:spPr>
            <a:xfrm>
              <a:off x="901893" y="710777"/>
              <a:ext cx="48279" cy="48279"/>
            </a:xfrm>
            <a:custGeom>
              <a:avLst/>
              <a:gdLst/>
              <a:ahLst/>
              <a:cxnLst/>
              <a:rect l="l" t="t" r="r" b="b"/>
              <a:pathLst>
                <a:path w="1095" h="1094" extrusionOk="0">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9" name="Google Shape;1309;p23"/>
            <p:cNvSpPr/>
            <p:nvPr/>
          </p:nvSpPr>
          <p:spPr>
            <a:xfrm>
              <a:off x="832623" y="782145"/>
              <a:ext cx="46179" cy="482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0" name="Google Shape;1310;p23"/>
            <p:cNvSpPr/>
            <p:nvPr/>
          </p:nvSpPr>
          <p:spPr>
            <a:xfrm>
              <a:off x="761256" y="853512"/>
              <a:ext cx="48279" cy="48279"/>
            </a:xfrm>
            <a:custGeom>
              <a:avLst/>
              <a:gdLst/>
              <a:ahLst/>
              <a:cxnLst/>
              <a:rect l="l" t="t" r="r" b="b"/>
              <a:pathLst>
                <a:path w="1094" h="1095" extrusionOk="0">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1" name="Google Shape;1311;p23"/>
            <p:cNvSpPr/>
            <p:nvPr/>
          </p:nvSpPr>
          <p:spPr>
            <a:xfrm>
              <a:off x="689888" y="924880"/>
              <a:ext cx="48279" cy="482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2" name="Google Shape;1312;p23"/>
            <p:cNvSpPr/>
            <p:nvPr/>
          </p:nvSpPr>
          <p:spPr>
            <a:xfrm>
              <a:off x="618521" y="996247"/>
              <a:ext cx="48279" cy="482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3" name="Google Shape;1313;p23"/>
            <p:cNvSpPr/>
            <p:nvPr/>
          </p:nvSpPr>
          <p:spPr>
            <a:xfrm>
              <a:off x="1128589" y="370732"/>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4" name="Google Shape;1314;p23"/>
            <p:cNvSpPr/>
            <p:nvPr/>
          </p:nvSpPr>
          <p:spPr>
            <a:xfrm>
              <a:off x="1057221" y="440001"/>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5" name="Google Shape;1315;p23"/>
            <p:cNvSpPr/>
            <p:nvPr/>
          </p:nvSpPr>
          <p:spPr>
            <a:xfrm>
              <a:off x="985854" y="511368"/>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6" name="Google Shape;1316;p23"/>
            <p:cNvSpPr/>
            <p:nvPr/>
          </p:nvSpPr>
          <p:spPr>
            <a:xfrm>
              <a:off x="916585" y="582736"/>
              <a:ext cx="46179" cy="48278"/>
            </a:xfrm>
            <a:custGeom>
              <a:avLst/>
              <a:gdLst/>
              <a:ahLst/>
              <a:cxnLst/>
              <a:rect l="l" t="t" r="r" b="b"/>
              <a:pathLst>
                <a:path w="1095" h="1095" extrusionOk="0">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7" name="Google Shape;1317;p23"/>
            <p:cNvSpPr/>
            <p:nvPr/>
          </p:nvSpPr>
          <p:spPr>
            <a:xfrm>
              <a:off x="845218" y="654104"/>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8" name="Google Shape;1318;p23"/>
            <p:cNvSpPr/>
            <p:nvPr/>
          </p:nvSpPr>
          <p:spPr>
            <a:xfrm>
              <a:off x="775949" y="727570"/>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9" name="Google Shape;1319;p23"/>
            <p:cNvSpPr/>
            <p:nvPr/>
          </p:nvSpPr>
          <p:spPr>
            <a:xfrm>
              <a:off x="702483" y="796839"/>
              <a:ext cx="48278" cy="46179"/>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0" name="Google Shape;1320;p23"/>
            <p:cNvSpPr/>
            <p:nvPr/>
          </p:nvSpPr>
          <p:spPr>
            <a:xfrm>
              <a:off x="631115" y="866107"/>
              <a:ext cx="48278" cy="48278"/>
            </a:xfrm>
            <a:custGeom>
              <a:avLst/>
              <a:gdLst/>
              <a:ahLst/>
              <a:cxnLst/>
              <a:rect l="l" t="t" r="r" b="b"/>
              <a:pathLst>
                <a:path w="1095" h="1095" extrusionOk="0">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1" name="Google Shape;1321;p23"/>
            <p:cNvSpPr/>
            <p:nvPr/>
          </p:nvSpPr>
          <p:spPr>
            <a:xfrm>
              <a:off x="559747" y="93747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2" name="Google Shape;1322;p23"/>
            <p:cNvSpPr/>
            <p:nvPr/>
          </p:nvSpPr>
          <p:spPr>
            <a:xfrm>
              <a:off x="1071915" y="311959"/>
              <a:ext cx="46179"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3" name="Google Shape;1323;p23"/>
            <p:cNvSpPr/>
            <p:nvPr/>
          </p:nvSpPr>
          <p:spPr>
            <a:xfrm>
              <a:off x="1000547" y="383327"/>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4" name="Google Shape;1324;p23"/>
            <p:cNvSpPr/>
            <p:nvPr/>
          </p:nvSpPr>
          <p:spPr>
            <a:xfrm>
              <a:off x="929180" y="454694"/>
              <a:ext cx="48278" cy="46179"/>
            </a:xfrm>
            <a:custGeom>
              <a:avLst/>
              <a:gdLst/>
              <a:ahLst/>
              <a:cxnLst/>
              <a:rect l="l" t="t" r="r" b="b"/>
              <a:pathLst>
                <a:path w="1094" h="1095" extrusionOk="0">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5" name="Google Shape;1325;p23"/>
            <p:cNvSpPr/>
            <p:nvPr/>
          </p:nvSpPr>
          <p:spPr>
            <a:xfrm>
              <a:off x="857812" y="523963"/>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6" name="Google Shape;1326;p23"/>
            <p:cNvSpPr/>
            <p:nvPr/>
          </p:nvSpPr>
          <p:spPr>
            <a:xfrm>
              <a:off x="786444" y="595330"/>
              <a:ext cx="48278" cy="48278"/>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7" name="Google Shape;1327;p23"/>
            <p:cNvSpPr/>
            <p:nvPr/>
          </p:nvSpPr>
          <p:spPr>
            <a:xfrm>
              <a:off x="717176" y="66879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8" name="Google Shape;1328;p23"/>
            <p:cNvSpPr/>
            <p:nvPr/>
          </p:nvSpPr>
          <p:spPr>
            <a:xfrm>
              <a:off x="647907" y="740164"/>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9" name="Google Shape;1329;p23"/>
            <p:cNvSpPr/>
            <p:nvPr/>
          </p:nvSpPr>
          <p:spPr>
            <a:xfrm>
              <a:off x="574441" y="809433"/>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0" name="Google Shape;1330;p23"/>
            <p:cNvSpPr/>
            <p:nvPr/>
          </p:nvSpPr>
          <p:spPr>
            <a:xfrm>
              <a:off x="503073" y="880800"/>
              <a:ext cx="48278" cy="46179"/>
            </a:xfrm>
            <a:custGeom>
              <a:avLst/>
              <a:gdLst/>
              <a:ahLst/>
              <a:cxnLst/>
              <a:rect l="l" t="t" r="r" b="b"/>
              <a:pathLst>
                <a:path w="1094" h="1094" extrusionOk="0">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1" name="Google Shape;1331;p23"/>
            <p:cNvSpPr/>
            <p:nvPr/>
          </p:nvSpPr>
          <p:spPr>
            <a:xfrm>
              <a:off x="1013141" y="253186"/>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2" name="Google Shape;1332;p23"/>
            <p:cNvSpPr/>
            <p:nvPr/>
          </p:nvSpPr>
          <p:spPr>
            <a:xfrm>
              <a:off x="941774" y="324553"/>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3" name="Google Shape;1333;p23"/>
            <p:cNvSpPr/>
            <p:nvPr/>
          </p:nvSpPr>
          <p:spPr>
            <a:xfrm>
              <a:off x="870406" y="395921"/>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23"/>
            <p:cNvSpPr/>
            <p:nvPr/>
          </p:nvSpPr>
          <p:spPr>
            <a:xfrm>
              <a:off x="799039" y="467288"/>
              <a:ext cx="48278" cy="48278"/>
            </a:xfrm>
            <a:custGeom>
              <a:avLst/>
              <a:gdLst/>
              <a:ahLst/>
              <a:cxnLst/>
              <a:rect l="l" t="t" r="r" b="b"/>
              <a:pathLst>
                <a:path w="1095" h="1094" extrusionOk="0">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5" name="Google Shape;1335;p23"/>
            <p:cNvSpPr/>
            <p:nvPr/>
          </p:nvSpPr>
          <p:spPr>
            <a:xfrm>
              <a:off x="729770" y="538656"/>
              <a:ext cx="46179" cy="46179"/>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6" name="Google Shape;1336;p23"/>
            <p:cNvSpPr/>
            <p:nvPr/>
          </p:nvSpPr>
          <p:spPr>
            <a:xfrm>
              <a:off x="658403" y="607925"/>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23"/>
            <p:cNvSpPr/>
            <p:nvPr/>
          </p:nvSpPr>
          <p:spPr>
            <a:xfrm>
              <a:off x="587035" y="679292"/>
              <a:ext cx="48278"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8" name="Google Shape;1338;p23"/>
            <p:cNvSpPr/>
            <p:nvPr/>
          </p:nvSpPr>
          <p:spPr>
            <a:xfrm>
              <a:off x="515667" y="750660"/>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9" name="Google Shape;1339;p23"/>
            <p:cNvSpPr/>
            <p:nvPr/>
          </p:nvSpPr>
          <p:spPr>
            <a:xfrm>
              <a:off x="444300" y="822027"/>
              <a:ext cx="48278"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0" name="Google Shape;1340;p23"/>
            <p:cNvSpPr/>
            <p:nvPr/>
          </p:nvSpPr>
          <p:spPr>
            <a:xfrm>
              <a:off x="954368" y="196512"/>
              <a:ext cx="48278" cy="46179"/>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1" name="Google Shape;1341;p23"/>
            <p:cNvSpPr/>
            <p:nvPr/>
          </p:nvSpPr>
          <p:spPr>
            <a:xfrm>
              <a:off x="885100" y="267879"/>
              <a:ext cx="46179"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2" name="Google Shape;1342;p23"/>
            <p:cNvSpPr/>
            <p:nvPr/>
          </p:nvSpPr>
          <p:spPr>
            <a:xfrm>
              <a:off x="813732" y="337148"/>
              <a:ext cx="46179"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3" name="Google Shape;1343;p23"/>
            <p:cNvSpPr/>
            <p:nvPr/>
          </p:nvSpPr>
          <p:spPr>
            <a:xfrm>
              <a:off x="742364" y="408515"/>
              <a:ext cx="48278" cy="48278"/>
            </a:xfrm>
            <a:custGeom>
              <a:avLst/>
              <a:gdLst/>
              <a:ahLst/>
              <a:cxnLst/>
              <a:rect l="l" t="t" r="r" b="b"/>
              <a:pathLst>
                <a:path w="1095" h="1094" extrusionOk="0">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4" name="Google Shape;1344;p23"/>
            <p:cNvSpPr/>
            <p:nvPr/>
          </p:nvSpPr>
          <p:spPr>
            <a:xfrm>
              <a:off x="670997" y="47988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5" name="Google Shape;1345;p23"/>
            <p:cNvSpPr/>
            <p:nvPr/>
          </p:nvSpPr>
          <p:spPr>
            <a:xfrm>
              <a:off x="599629" y="55125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6" name="Google Shape;1346;p23"/>
            <p:cNvSpPr/>
            <p:nvPr/>
          </p:nvSpPr>
          <p:spPr>
            <a:xfrm>
              <a:off x="528262" y="622618"/>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7" name="Google Shape;1347;p23"/>
            <p:cNvSpPr/>
            <p:nvPr/>
          </p:nvSpPr>
          <p:spPr>
            <a:xfrm>
              <a:off x="456894" y="693985"/>
              <a:ext cx="48278" cy="46179"/>
            </a:xfrm>
            <a:custGeom>
              <a:avLst/>
              <a:gdLst/>
              <a:ahLst/>
              <a:cxnLst/>
              <a:rect l="l" t="t" r="r" b="b"/>
              <a:pathLst>
                <a:path w="1094" h="1095" extrusionOk="0">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8" name="Google Shape;1348;p23"/>
            <p:cNvSpPr/>
            <p:nvPr/>
          </p:nvSpPr>
          <p:spPr>
            <a:xfrm>
              <a:off x="389725" y="765353"/>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9" name="Google Shape;1349;p23"/>
            <p:cNvSpPr/>
            <p:nvPr/>
          </p:nvSpPr>
          <p:spPr>
            <a:xfrm>
              <a:off x="899793" y="139837"/>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0" name="Google Shape;1350;p23"/>
            <p:cNvSpPr/>
            <p:nvPr/>
          </p:nvSpPr>
          <p:spPr>
            <a:xfrm>
              <a:off x="828425" y="211205"/>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1" name="Google Shape;1351;p23"/>
            <p:cNvSpPr/>
            <p:nvPr/>
          </p:nvSpPr>
          <p:spPr>
            <a:xfrm>
              <a:off x="754959" y="280473"/>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2" name="Google Shape;1352;p23"/>
            <p:cNvSpPr/>
            <p:nvPr/>
          </p:nvSpPr>
          <p:spPr>
            <a:xfrm>
              <a:off x="683591" y="351841"/>
              <a:ext cx="48278" cy="46179"/>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3" name="Google Shape;1353;p23"/>
            <p:cNvSpPr/>
            <p:nvPr/>
          </p:nvSpPr>
          <p:spPr>
            <a:xfrm>
              <a:off x="612224" y="421109"/>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4" name="Google Shape;1354;p23"/>
            <p:cNvSpPr/>
            <p:nvPr/>
          </p:nvSpPr>
          <p:spPr>
            <a:xfrm>
              <a:off x="542955" y="492477"/>
              <a:ext cx="46179" cy="48278"/>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5" name="Google Shape;1355;p23"/>
            <p:cNvSpPr/>
            <p:nvPr/>
          </p:nvSpPr>
          <p:spPr>
            <a:xfrm>
              <a:off x="471587" y="563845"/>
              <a:ext cx="48278" cy="48278"/>
            </a:xfrm>
            <a:custGeom>
              <a:avLst/>
              <a:gdLst/>
              <a:ahLst/>
              <a:cxnLst/>
              <a:rect l="l" t="t" r="r" b="b"/>
              <a:pathLst>
                <a:path w="1094" h="1094" extrusionOk="0">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6" name="Google Shape;1356;p23"/>
            <p:cNvSpPr/>
            <p:nvPr/>
          </p:nvSpPr>
          <p:spPr>
            <a:xfrm>
              <a:off x="400220" y="635212"/>
              <a:ext cx="48278" cy="48278"/>
            </a:xfrm>
            <a:custGeom>
              <a:avLst/>
              <a:gdLst/>
              <a:ahLst/>
              <a:cxnLst/>
              <a:rect l="l" t="t" r="r" b="b"/>
              <a:pathLst>
                <a:path w="1095" h="1095" extrusionOk="0">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7" name="Google Shape;1357;p23"/>
            <p:cNvSpPr/>
            <p:nvPr/>
          </p:nvSpPr>
          <p:spPr>
            <a:xfrm>
              <a:off x="328852" y="70658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8" name="Google Shape;1358;p23"/>
            <p:cNvSpPr/>
            <p:nvPr/>
          </p:nvSpPr>
          <p:spPr>
            <a:xfrm>
              <a:off x="841020" y="81064"/>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9" name="Google Shape;1359;p23"/>
            <p:cNvSpPr/>
            <p:nvPr/>
          </p:nvSpPr>
          <p:spPr>
            <a:xfrm>
              <a:off x="767553" y="150333"/>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0" name="Google Shape;1360;p23"/>
            <p:cNvSpPr/>
            <p:nvPr/>
          </p:nvSpPr>
          <p:spPr>
            <a:xfrm>
              <a:off x="696185" y="221700"/>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1" name="Google Shape;1361;p23"/>
            <p:cNvSpPr/>
            <p:nvPr/>
          </p:nvSpPr>
          <p:spPr>
            <a:xfrm>
              <a:off x="626917" y="293068"/>
              <a:ext cx="46179"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2" name="Google Shape;1362;p23"/>
            <p:cNvSpPr/>
            <p:nvPr/>
          </p:nvSpPr>
          <p:spPr>
            <a:xfrm>
              <a:off x="555549" y="36443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3" name="Google Shape;1363;p23"/>
            <p:cNvSpPr/>
            <p:nvPr/>
          </p:nvSpPr>
          <p:spPr>
            <a:xfrm>
              <a:off x="484182" y="435803"/>
              <a:ext cx="48278" cy="46179"/>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4" name="Google Shape;1364;p23"/>
            <p:cNvSpPr/>
            <p:nvPr/>
          </p:nvSpPr>
          <p:spPr>
            <a:xfrm>
              <a:off x="412814" y="507170"/>
              <a:ext cx="48278" cy="46179"/>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5" name="Google Shape;1365;p23"/>
            <p:cNvSpPr/>
            <p:nvPr/>
          </p:nvSpPr>
          <p:spPr>
            <a:xfrm>
              <a:off x="341447" y="576439"/>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6" name="Google Shape;1366;p23"/>
            <p:cNvSpPr/>
            <p:nvPr/>
          </p:nvSpPr>
          <p:spPr>
            <a:xfrm>
              <a:off x="270079" y="64780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7" name="Google Shape;1367;p23"/>
            <p:cNvSpPr/>
            <p:nvPr/>
          </p:nvSpPr>
          <p:spPr>
            <a:xfrm>
              <a:off x="782246" y="22291"/>
              <a:ext cx="46179" cy="48278"/>
            </a:xfrm>
            <a:custGeom>
              <a:avLst/>
              <a:gdLst/>
              <a:ahLst/>
              <a:cxnLst/>
              <a:rect l="l" t="t" r="r" b="b"/>
              <a:pathLst>
                <a:path w="1095" h="1095" extrusionOk="0">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8" name="Google Shape;1368;p23"/>
            <p:cNvSpPr/>
            <p:nvPr/>
          </p:nvSpPr>
          <p:spPr>
            <a:xfrm>
              <a:off x="710879" y="93658"/>
              <a:ext cx="48278" cy="48278"/>
            </a:xfrm>
            <a:custGeom>
              <a:avLst/>
              <a:gdLst/>
              <a:ahLst/>
              <a:cxnLst/>
              <a:rect l="l" t="t" r="r" b="b"/>
              <a:pathLst>
                <a:path w="1094" h="1094" extrusionOk="0">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9" name="Google Shape;1369;p23"/>
            <p:cNvSpPr/>
            <p:nvPr/>
          </p:nvSpPr>
          <p:spPr>
            <a:xfrm>
              <a:off x="641610" y="167125"/>
              <a:ext cx="44080" cy="41981"/>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0" name="Google Shape;1370;p23"/>
            <p:cNvSpPr/>
            <p:nvPr/>
          </p:nvSpPr>
          <p:spPr>
            <a:xfrm>
              <a:off x="570243" y="236393"/>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1" name="Google Shape;1371;p23"/>
            <p:cNvSpPr/>
            <p:nvPr/>
          </p:nvSpPr>
          <p:spPr>
            <a:xfrm>
              <a:off x="496776" y="305662"/>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2" name="Google Shape;1372;p23"/>
            <p:cNvSpPr/>
            <p:nvPr/>
          </p:nvSpPr>
          <p:spPr>
            <a:xfrm>
              <a:off x="425408" y="377030"/>
              <a:ext cx="48278"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3" name="Google Shape;1373;p23"/>
            <p:cNvSpPr/>
            <p:nvPr/>
          </p:nvSpPr>
          <p:spPr>
            <a:xfrm>
              <a:off x="356140" y="448397"/>
              <a:ext cx="46179"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4" name="Google Shape;1374;p23"/>
            <p:cNvSpPr/>
            <p:nvPr/>
          </p:nvSpPr>
          <p:spPr>
            <a:xfrm>
              <a:off x="284772" y="519765"/>
              <a:ext cx="46179"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5" name="Google Shape;1375;p23"/>
            <p:cNvSpPr/>
            <p:nvPr/>
          </p:nvSpPr>
          <p:spPr>
            <a:xfrm>
              <a:off x="213405" y="591132"/>
              <a:ext cx="48278" cy="46179"/>
            </a:xfrm>
            <a:custGeom>
              <a:avLst/>
              <a:gdLst/>
              <a:ahLst/>
              <a:cxnLst/>
              <a:rect l="l" t="t" r="r" b="b"/>
              <a:pathLst>
                <a:path w="1094" h="1094" extrusionOk="0">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6" name="Google Shape;1376;p23"/>
            <p:cNvSpPr/>
            <p:nvPr/>
          </p:nvSpPr>
          <p:spPr>
            <a:xfrm>
              <a:off x="723473" y="-36482"/>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7" name="Google Shape;1377;p23"/>
            <p:cNvSpPr/>
            <p:nvPr/>
          </p:nvSpPr>
          <p:spPr>
            <a:xfrm>
              <a:off x="652105" y="34885"/>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8" name="Google Shape;1378;p23"/>
            <p:cNvSpPr/>
            <p:nvPr/>
          </p:nvSpPr>
          <p:spPr>
            <a:xfrm>
              <a:off x="582837" y="108352"/>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9" name="Google Shape;1379;p23"/>
            <p:cNvSpPr/>
            <p:nvPr/>
          </p:nvSpPr>
          <p:spPr>
            <a:xfrm>
              <a:off x="511469" y="179719"/>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0" name="Google Shape;1380;p23"/>
            <p:cNvSpPr/>
            <p:nvPr/>
          </p:nvSpPr>
          <p:spPr>
            <a:xfrm>
              <a:off x="440102" y="248988"/>
              <a:ext cx="46179" cy="46179"/>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23"/>
            <p:cNvSpPr/>
            <p:nvPr/>
          </p:nvSpPr>
          <p:spPr>
            <a:xfrm>
              <a:off x="368734" y="318256"/>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2" name="Google Shape;1382;p23"/>
            <p:cNvSpPr/>
            <p:nvPr/>
          </p:nvSpPr>
          <p:spPr>
            <a:xfrm>
              <a:off x="297367" y="389624"/>
              <a:ext cx="48278" cy="48278"/>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3" name="Google Shape;1383;p23"/>
            <p:cNvSpPr/>
            <p:nvPr/>
          </p:nvSpPr>
          <p:spPr>
            <a:xfrm>
              <a:off x="225999" y="460991"/>
              <a:ext cx="48278" cy="48278"/>
            </a:xfrm>
            <a:custGeom>
              <a:avLst/>
              <a:gdLst/>
              <a:ahLst/>
              <a:cxnLst/>
              <a:rect l="l" t="t" r="r" b="b"/>
              <a:pathLst>
                <a:path w="1094" h="1095" extrusionOk="0">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4" name="Google Shape;1384;p23"/>
            <p:cNvSpPr/>
            <p:nvPr/>
          </p:nvSpPr>
          <p:spPr>
            <a:xfrm>
              <a:off x="154631" y="532359"/>
              <a:ext cx="48278" cy="48278"/>
            </a:xfrm>
            <a:custGeom>
              <a:avLst/>
              <a:gdLst/>
              <a:ahLst/>
              <a:cxnLst/>
              <a:rect l="l" t="t" r="r" b="b"/>
              <a:pathLst>
                <a:path w="1095" h="1095" extrusionOk="0">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5" name="Google Shape;1385;p23"/>
            <p:cNvSpPr/>
            <p:nvPr/>
          </p:nvSpPr>
          <p:spPr>
            <a:xfrm>
              <a:off x="664700" y="-93157"/>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6" name="Google Shape;1386;p23"/>
            <p:cNvSpPr/>
            <p:nvPr/>
          </p:nvSpPr>
          <p:spPr>
            <a:xfrm>
              <a:off x="593332" y="-23888"/>
              <a:ext cx="48278" cy="48278"/>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7" name="Google Shape;1387;p23"/>
            <p:cNvSpPr/>
            <p:nvPr/>
          </p:nvSpPr>
          <p:spPr>
            <a:xfrm>
              <a:off x="524064" y="47479"/>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8" name="Google Shape;1388;p23"/>
            <p:cNvSpPr/>
            <p:nvPr/>
          </p:nvSpPr>
          <p:spPr>
            <a:xfrm>
              <a:off x="452696" y="118847"/>
              <a:ext cx="48278" cy="48278"/>
            </a:xfrm>
            <a:custGeom>
              <a:avLst/>
              <a:gdLst/>
              <a:ahLst/>
              <a:cxnLst/>
              <a:rect l="l" t="t" r="r" b="b"/>
              <a:pathLst>
                <a:path w="1095" h="1095" extrusionOk="0">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9" name="Google Shape;1389;p23"/>
            <p:cNvSpPr/>
            <p:nvPr/>
          </p:nvSpPr>
          <p:spPr>
            <a:xfrm>
              <a:off x="381328" y="190214"/>
              <a:ext cx="48278" cy="48278"/>
            </a:xfrm>
            <a:custGeom>
              <a:avLst/>
              <a:gdLst/>
              <a:ahLst/>
              <a:cxnLst/>
              <a:rect l="l" t="t" r="r" b="b"/>
              <a:pathLst>
                <a:path w="1095" h="1094" extrusionOk="0">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0" name="Google Shape;1390;p23"/>
            <p:cNvSpPr/>
            <p:nvPr/>
          </p:nvSpPr>
          <p:spPr>
            <a:xfrm>
              <a:off x="312060" y="263681"/>
              <a:ext cx="44080"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1" name="Google Shape;1391;p23"/>
            <p:cNvSpPr/>
            <p:nvPr/>
          </p:nvSpPr>
          <p:spPr>
            <a:xfrm>
              <a:off x="238593" y="332950"/>
              <a:ext cx="48278" cy="46179"/>
            </a:xfrm>
            <a:custGeom>
              <a:avLst/>
              <a:gdLst/>
              <a:ahLst/>
              <a:cxnLst/>
              <a:rect l="l" t="t" r="r" b="b"/>
              <a:pathLst>
                <a:path w="1094" h="1095" extrusionOk="0">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2" name="Google Shape;1392;p23"/>
            <p:cNvSpPr/>
            <p:nvPr/>
          </p:nvSpPr>
          <p:spPr>
            <a:xfrm>
              <a:off x="167226" y="404317"/>
              <a:ext cx="48278" cy="46179"/>
            </a:xfrm>
            <a:custGeom>
              <a:avLst/>
              <a:gdLst/>
              <a:ahLst/>
              <a:cxnLst/>
              <a:rect l="l" t="t" r="r" b="b"/>
              <a:pathLst>
                <a:path w="1095" h="1095" extrusionOk="0">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3" name="Google Shape;1393;p23"/>
            <p:cNvSpPr/>
            <p:nvPr/>
          </p:nvSpPr>
          <p:spPr>
            <a:xfrm>
              <a:off x="97957" y="473586"/>
              <a:ext cx="46179" cy="48278"/>
            </a:xfrm>
            <a:custGeom>
              <a:avLst/>
              <a:gdLst/>
              <a:ahLst/>
              <a:cxnLst/>
              <a:rect l="l" t="t" r="r" b="b"/>
              <a:pathLst>
                <a:path w="1095" h="1095" extrusionOk="0">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4" name="Google Shape;1394;p23"/>
            <p:cNvSpPr/>
            <p:nvPr/>
          </p:nvSpPr>
          <p:spPr>
            <a:xfrm>
              <a:off x="608025" y="-151930"/>
              <a:ext cx="48278" cy="48278"/>
            </a:xfrm>
            <a:custGeom>
              <a:avLst/>
              <a:gdLst/>
              <a:ahLst/>
              <a:cxnLst/>
              <a:rect l="l" t="t" r="r" b="b"/>
              <a:pathLst>
                <a:path w="1095" h="1094" extrusionOk="0">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5" name="Google Shape;1395;p23"/>
            <p:cNvSpPr/>
            <p:nvPr/>
          </p:nvSpPr>
          <p:spPr>
            <a:xfrm>
              <a:off x="536658" y="-80562"/>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6" name="Google Shape;1396;p23"/>
            <p:cNvSpPr/>
            <p:nvPr/>
          </p:nvSpPr>
          <p:spPr>
            <a:xfrm>
              <a:off x="465290" y="-9195"/>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7" name="Google Shape;1397;p23"/>
            <p:cNvSpPr/>
            <p:nvPr/>
          </p:nvSpPr>
          <p:spPr>
            <a:xfrm>
              <a:off x="393923" y="62173"/>
              <a:ext cx="48278" cy="46179"/>
            </a:xfrm>
            <a:custGeom>
              <a:avLst/>
              <a:gdLst/>
              <a:ahLst/>
              <a:cxnLst/>
              <a:rect l="l" t="t" r="r" b="b"/>
              <a:pathLst>
                <a:path w="1094" h="1095" extrusionOk="0">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8" name="Google Shape;1398;p23"/>
            <p:cNvSpPr/>
            <p:nvPr/>
          </p:nvSpPr>
          <p:spPr>
            <a:xfrm>
              <a:off x="322555" y="131441"/>
              <a:ext cx="48278" cy="48278"/>
            </a:xfrm>
            <a:custGeom>
              <a:avLst/>
              <a:gdLst/>
              <a:ahLst/>
              <a:cxnLst/>
              <a:rect l="l" t="t" r="r" b="b"/>
              <a:pathLst>
                <a:path w="1094" h="1095" extrusionOk="0">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9" name="Google Shape;1399;p23"/>
            <p:cNvSpPr/>
            <p:nvPr/>
          </p:nvSpPr>
          <p:spPr>
            <a:xfrm>
              <a:off x="255386" y="204908"/>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0" name="Google Shape;1400;p23"/>
            <p:cNvSpPr/>
            <p:nvPr/>
          </p:nvSpPr>
          <p:spPr>
            <a:xfrm>
              <a:off x="184018" y="276275"/>
              <a:ext cx="41981" cy="4408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1" name="Google Shape;1401;p23"/>
            <p:cNvSpPr/>
            <p:nvPr/>
          </p:nvSpPr>
          <p:spPr>
            <a:xfrm>
              <a:off x="110552" y="345544"/>
              <a:ext cx="48278" cy="48278"/>
            </a:xfrm>
            <a:custGeom>
              <a:avLst/>
              <a:gdLst/>
              <a:ahLst/>
              <a:cxnLst/>
              <a:rect l="l" t="t" r="r" b="b"/>
              <a:pathLst>
                <a:path w="1095" h="1094" extrusionOk="0">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2" name="Google Shape;1402;p23"/>
            <p:cNvSpPr/>
            <p:nvPr/>
          </p:nvSpPr>
          <p:spPr>
            <a:xfrm>
              <a:off x="39184" y="416911"/>
              <a:ext cx="48278" cy="48278"/>
            </a:xfrm>
            <a:custGeom>
              <a:avLst/>
              <a:gdLst/>
              <a:ahLst/>
              <a:cxnLst/>
              <a:rect l="l" t="t" r="r" b="b"/>
              <a:pathLst>
                <a:path w="1095" h="1095" extrusionOk="0">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403" name="Google Shape;1403;p23"/>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Anaheim"/>
                <a:ea typeface="Anaheim"/>
                <a:cs typeface="Anaheim"/>
                <a:sym typeface="Anaheim"/>
              </a:defRPr>
            </a:lvl1pPr>
            <a:lvl2pPr lvl="1">
              <a:buNone/>
              <a:defRPr sz="1300">
                <a:solidFill>
                  <a:schemeClr val="dk1"/>
                </a:solidFill>
                <a:latin typeface="Anaheim"/>
                <a:ea typeface="Anaheim"/>
                <a:cs typeface="Anaheim"/>
                <a:sym typeface="Anaheim"/>
              </a:defRPr>
            </a:lvl2pPr>
            <a:lvl3pPr lvl="2">
              <a:buNone/>
              <a:defRPr sz="1300">
                <a:solidFill>
                  <a:schemeClr val="dk1"/>
                </a:solidFill>
                <a:latin typeface="Anaheim"/>
                <a:ea typeface="Anaheim"/>
                <a:cs typeface="Anaheim"/>
                <a:sym typeface="Anaheim"/>
              </a:defRPr>
            </a:lvl3pPr>
            <a:lvl4pPr lvl="3">
              <a:buNone/>
              <a:defRPr sz="1300">
                <a:solidFill>
                  <a:schemeClr val="dk1"/>
                </a:solidFill>
                <a:latin typeface="Anaheim"/>
                <a:ea typeface="Anaheim"/>
                <a:cs typeface="Anaheim"/>
                <a:sym typeface="Anaheim"/>
              </a:defRPr>
            </a:lvl4pPr>
            <a:lvl5pPr lvl="4">
              <a:buNone/>
              <a:defRPr sz="1300">
                <a:solidFill>
                  <a:schemeClr val="dk1"/>
                </a:solidFill>
                <a:latin typeface="Anaheim"/>
                <a:ea typeface="Anaheim"/>
                <a:cs typeface="Anaheim"/>
                <a:sym typeface="Anaheim"/>
              </a:defRPr>
            </a:lvl5pPr>
            <a:lvl6pPr lvl="5">
              <a:buNone/>
              <a:defRPr sz="1300">
                <a:solidFill>
                  <a:schemeClr val="dk1"/>
                </a:solidFill>
                <a:latin typeface="Anaheim"/>
                <a:ea typeface="Anaheim"/>
                <a:cs typeface="Anaheim"/>
                <a:sym typeface="Anaheim"/>
              </a:defRPr>
            </a:lvl6pPr>
            <a:lvl7pPr lvl="6">
              <a:buNone/>
              <a:defRPr sz="1300">
                <a:solidFill>
                  <a:schemeClr val="dk1"/>
                </a:solidFill>
                <a:latin typeface="Anaheim"/>
                <a:ea typeface="Anaheim"/>
                <a:cs typeface="Anaheim"/>
                <a:sym typeface="Anaheim"/>
              </a:defRPr>
            </a:lvl7pPr>
            <a:lvl8pPr lvl="7">
              <a:buNone/>
              <a:defRPr sz="1300">
                <a:solidFill>
                  <a:schemeClr val="dk1"/>
                </a:solidFill>
                <a:latin typeface="Anaheim"/>
                <a:ea typeface="Anaheim"/>
                <a:cs typeface="Anaheim"/>
                <a:sym typeface="Anaheim"/>
              </a:defRPr>
            </a:lvl8pPr>
            <a:lvl9pPr lvl="8">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66"/>
                                        </p:tgtEl>
                                        <p:attrNameLst>
                                          <p:attrName>style.visibility</p:attrName>
                                        </p:attrNameLst>
                                      </p:cBhvr>
                                      <p:to>
                                        <p:strVal val="visible"/>
                                      </p:to>
                                    </p:set>
                                    <p:anim calcmode="lin" valueType="num">
                                      <p:cBhvr additive="base">
                                        <p:cTn id="7" dur="500"/>
                                        <p:tgtEl>
                                          <p:spTgt spid="116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67"/>
                                        </p:tgtEl>
                                        <p:attrNameLst>
                                          <p:attrName>style.visibility</p:attrName>
                                        </p:attrNameLst>
                                      </p:cBhvr>
                                      <p:to>
                                        <p:strVal val="visible"/>
                                      </p:to>
                                    </p:set>
                                    <p:anim calcmode="lin" valueType="num">
                                      <p:cBhvr additive="base">
                                        <p:cTn id="10" dur="500"/>
                                        <p:tgtEl>
                                          <p:spTgt spid="116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85"/>
                                        </p:tgtEl>
                                        <p:attrNameLst>
                                          <p:attrName>style.visibility</p:attrName>
                                        </p:attrNameLst>
                                      </p:cBhvr>
                                      <p:to>
                                        <p:strVal val="visible"/>
                                      </p:to>
                                    </p:set>
                                    <p:anim calcmode="lin" valueType="num">
                                      <p:cBhvr additive="base">
                                        <p:cTn id="13" dur="5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723900" y="552450"/>
            <a:ext cx="7696200" cy="71556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723900" y="1369219"/>
            <a:ext cx="7696200" cy="3221831"/>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naheim"/>
                <a:ea typeface="Anaheim"/>
                <a:cs typeface="Anaheim"/>
                <a:sym typeface="Anaheim"/>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naheim"/>
                <a:ea typeface="Anaheim"/>
                <a:cs typeface="Anaheim"/>
                <a:sym typeface="Anaheim"/>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naheim"/>
                <a:ea typeface="Anaheim"/>
                <a:cs typeface="Anaheim"/>
                <a:sym typeface="Anaheim"/>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1drv.ms/v/c/e54c3c3c1d08313a/EaBRj02LGLNPkr2ihn5vHZMBwp_aA8_EGg3LkfdWU_-7Hw?e=h8nsBT" TargetMode="External"/><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xml"/><Relationship Id="rId1" Type="http://schemas.openxmlformats.org/officeDocument/2006/relationships/video" Target="https://www.youtube.com/embed/15-DnTa3KPI?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1"/>
          <p:cNvSpPr txBox="1">
            <a:spLocks noGrp="1"/>
          </p:cNvSpPr>
          <p:nvPr>
            <p:ph type="ctrTitle"/>
          </p:nvPr>
        </p:nvSpPr>
        <p:spPr>
          <a:xfrm>
            <a:off x="766500" y="1697250"/>
            <a:ext cx="7611000" cy="1095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9000"/>
              <a:buNone/>
            </a:pPr>
            <a:r>
              <a:rPr lang="en-GB" sz="2000" dirty="0"/>
              <a:t>NLP Final Project Presentation</a:t>
            </a:r>
            <a:endParaRPr sz="2000" dirty="0"/>
          </a:p>
          <a:p>
            <a:pPr marL="0" lvl="0" indent="0" algn="ctr" rtl="0">
              <a:lnSpc>
                <a:spcPct val="90000"/>
              </a:lnSpc>
              <a:spcBef>
                <a:spcPts val="0"/>
              </a:spcBef>
              <a:spcAft>
                <a:spcPts val="0"/>
              </a:spcAft>
              <a:buSzPts val="9000"/>
              <a:buNone/>
            </a:pPr>
            <a:r>
              <a:rPr lang="en-GB" sz="3500" dirty="0">
                <a:solidFill>
                  <a:srgbClr val="CC0000"/>
                </a:solidFill>
              </a:rPr>
              <a:t>Automated Essay Scoring System</a:t>
            </a:r>
            <a:endParaRPr sz="3500" dirty="0">
              <a:solidFill>
                <a:srgbClr val="CC0000"/>
              </a:solidFill>
            </a:endParaRPr>
          </a:p>
        </p:txBody>
      </p:sp>
      <p:grpSp>
        <p:nvGrpSpPr>
          <p:cNvPr id="2853" name="Google Shape;2853;p1"/>
          <p:cNvGrpSpPr/>
          <p:nvPr/>
        </p:nvGrpSpPr>
        <p:grpSpPr>
          <a:xfrm>
            <a:off x="7299731" y="-188874"/>
            <a:ext cx="2300556" cy="2575530"/>
            <a:chOff x="3238240" y="323850"/>
            <a:chExt cx="1739901" cy="1947863"/>
          </a:xfrm>
        </p:grpSpPr>
        <p:sp>
          <p:nvSpPr>
            <p:cNvPr id="2854" name="Google Shape;2854;p1"/>
            <p:cNvSpPr/>
            <p:nvPr/>
          </p:nvSpPr>
          <p:spPr>
            <a:xfrm>
              <a:off x="3238240" y="323850"/>
              <a:ext cx="1654175" cy="1947863"/>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5" name="Google Shape;2855;p1"/>
            <p:cNvSpPr/>
            <p:nvPr/>
          </p:nvSpPr>
          <p:spPr>
            <a:xfrm>
              <a:off x="4036753" y="947738"/>
              <a:ext cx="941388" cy="657225"/>
            </a:xfrm>
            <a:custGeom>
              <a:avLst/>
              <a:gdLst/>
              <a:ahLst/>
              <a:cxnLst/>
              <a:rect l="l" t="t" r="r" b="b"/>
              <a:pathLst>
                <a:path w="28452" h="19847" extrusionOk="0">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6" name="Google Shape;2856;p1"/>
            <p:cNvSpPr/>
            <p:nvPr/>
          </p:nvSpPr>
          <p:spPr>
            <a:xfrm>
              <a:off x="3724015" y="1260475"/>
              <a:ext cx="941388" cy="657225"/>
            </a:xfrm>
            <a:custGeom>
              <a:avLst/>
              <a:gdLst/>
              <a:ahLst/>
              <a:cxnLst/>
              <a:rect l="l" t="t" r="r" b="b"/>
              <a:pathLst>
                <a:path w="28452" h="19847" extrusionOk="0">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7" name="Google Shape;2857;p1"/>
            <p:cNvSpPr/>
            <p:nvPr/>
          </p:nvSpPr>
          <p:spPr>
            <a:xfrm>
              <a:off x="4109778" y="1271588"/>
              <a:ext cx="403225" cy="403225"/>
            </a:xfrm>
            <a:custGeom>
              <a:avLst/>
              <a:gdLst/>
              <a:ahLst/>
              <a:cxnLst/>
              <a:rect l="l" t="t" r="r" b="b"/>
              <a:pathLst>
                <a:path w="12207" h="12207" extrusionOk="0">
                  <a:moveTo>
                    <a:pt x="2664" y="9543"/>
                  </a:moveTo>
                  <a:cubicBezTo>
                    <a:pt x="5293" y="12173"/>
                    <a:pt x="9529" y="12207"/>
                    <a:pt x="12207" y="9655"/>
                  </a:cubicBezTo>
                  <a:lnTo>
                    <a:pt x="2552" y="0"/>
                  </a:lnTo>
                  <a:cubicBezTo>
                    <a:pt x="0" y="2678"/>
                    <a:pt x="34" y="6914"/>
                    <a:pt x="2664" y="95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8" name="Google Shape;2858;p1"/>
            <p:cNvSpPr/>
            <p:nvPr/>
          </p:nvSpPr>
          <p:spPr>
            <a:xfrm>
              <a:off x="4192328" y="1189038"/>
              <a:ext cx="403225" cy="403225"/>
            </a:xfrm>
            <a:custGeom>
              <a:avLst/>
              <a:gdLst/>
              <a:ahLst/>
              <a:cxnLst/>
              <a:rect l="l" t="t" r="r" b="b"/>
              <a:pathLst>
                <a:path w="12206" h="12206" extrusionOk="0">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859" name="Google Shape;2859;p1"/>
          <p:cNvGrpSpPr/>
          <p:nvPr/>
        </p:nvGrpSpPr>
        <p:grpSpPr>
          <a:xfrm>
            <a:off x="-8453" y="2367224"/>
            <a:ext cx="2187206" cy="2789633"/>
            <a:chOff x="3700202" y="2700338"/>
            <a:chExt cx="1654175" cy="2109788"/>
          </a:xfrm>
        </p:grpSpPr>
        <p:sp>
          <p:nvSpPr>
            <p:cNvPr id="2860" name="Google Shape;2860;p1"/>
            <p:cNvSpPr/>
            <p:nvPr/>
          </p:nvSpPr>
          <p:spPr>
            <a:xfrm>
              <a:off x="3700202" y="2700338"/>
              <a:ext cx="1654175" cy="2109788"/>
            </a:xfrm>
            <a:custGeom>
              <a:avLst/>
              <a:gdLst/>
              <a:ahLst/>
              <a:cxnLst/>
              <a:rect l="l" t="t" r="r" b="b"/>
              <a:pathLst>
                <a:path w="50004" h="63780" extrusionOk="0">
                  <a:moveTo>
                    <a:pt x="50004" y="50004"/>
                  </a:moveTo>
                  <a:lnTo>
                    <a:pt x="0" y="0"/>
                  </a:lnTo>
                  <a:lnTo>
                    <a:pt x="79" y="29993"/>
                  </a:lnTo>
                  <a:lnTo>
                    <a:pt x="33867" y="63780"/>
                  </a:lnTo>
                  <a:lnTo>
                    <a:pt x="50001" y="63703"/>
                  </a:lnTo>
                  <a:lnTo>
                    <a:pt x="50004" y="5000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1" name="Google Shape;2861;p1"/>
            <p:cNvSpPr/>
            <p:nvPr/>
          </p:nvSpPr>
          <p:spPr>
            <a:xfrm>
              <a:off x="3703377" y="3690938"/>
              <a:ext cx="1117600" cy="1117600"/>
            </a:xfrm>
            <a:custGeom>
              <a:avLst/>
              <a:gdLst/>
              <a:ahLst/>
              <a:cxnLst/>
              <a:rect l="l" t="t" r="r" b="b"/>
              <a:pathLst>
                <a:path w="33788" h="33787" extrusionOk="0">
                  <a:moveTo>
                    <a:pt x="0" y="0"/>
                  </a:moveTo>
                  <a:lnTo>
                    <a:pt x="33788" y="33787"/>
                  </a:lnTo>
                  <a:lnTo>
                    <a:pt x="36" y="33751"/>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2" name="Google Shape;2862;p1"/>
            <p:cNvSpPr/>
            <p:nvPr/>
          </p:nvSpPr>
          <p:spPr>
            <a:xfrm>
              <a:off x="4057390" y="3656013"/>
              <a:ext cx="935038" cy="652463"/>
            </a:xfrm>
            <a:custGeom>
              <a:avLst/>
              <a:gdLst/>
              <a:ahLst/>
              <a:cxnLst/>
              <a:rect l="l" t="t" r="r" b="b"/>
              <a:pathLst>
                <a:path w="28281" h="19728" extrusionOk="0">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3" name="Google Shape;2863;p1"/>
            <p:cNvSpPr/>
            <p:nvPr/>
          </p:nvSpPr>
          <p:spPr>
            <a:xfrm>
              <a:off x="3746240" y="3967163"/>
              <a:ext cx="935038" cy="652463"/>
            </a:xfrm>
            <a:custGeom>
              <a:avLst/>
              <a:gdLst/>
              <a:ahLst/>
              <a:cxnLst/>
              <a:rect l="l" t="t" r="r" b="b"/>
              <a:pathLst>
                <a:path w="28281" h="19727" extrusionOk="0">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4" name="Google Shape;2864;p1"/>
            <p:cNvSpPr/>
            <p:nvPr/>
          </p:nvSpPr>
          <p:spPr>
            <a:xfrm>
              <a:off x="4128827" y="3976688"/>
              <a:ext cx="401638" cy="401638"/>
            </a:xfrm>
            <a:custGeom>
              <a:avLst/>
              <a:gdLst/>
              <a:ahLst/>
              <a:cxnLst/>
              <a:rect l="l" t="t" r="r" b="b"/>
              <a:pathLst>
                <a:path w="12133" h="12133" extrusionOk="0">
                  <a:moveTo>
                    <a:pt x="2647" y="9486"/>
                  </a:moveTo>
                  <a:cubicBezTo>
                    <a:pt x="5261" y="12100"/>
                    <a:pt x="9471" y="12133"/>
                    <a:pt x="12133" y="9597"/>
                  </a:cubicBezTo>
                  <a:lnTo>
                    <a:pt x="2536" y="0"/>
                  </a:lnTo>
                  <a:cubicBezTo>
                    <a:pt x="0" y="2662"/>
                    <a:pt x="33" y="6872"/>
                    <a:pt x="2647" y="94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5" name="Google Shape;2865;p1"/>
            <p:cNvSpPr/>
            <p:nvPr/>
          </p:nvSpPr>
          <p:spPr>
            <a:xfrm>
              <a:off x="4211377" y="3895725"/>
              <a:ext cx="401638" cy="401638"/>
            </a:xfrm>
            <a:custGeom>
              <a:avLst/>
              <a:gdLst/>
              <a:ahLst/>
              <a:cxnLst/>
              <a:rect l="l" t="t" r="r" b="b"/>
              <a:pathLst>
                <a:path w="12133" h="12133" extrusionOk="0">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866" name="Google Shape;2866;p1"/>
          <p:cNvSpPr/>
          <p:nvPr/>
        </p:nvSpPr>
        <p:spPr>
          <a:xfrm>
            <a:off x="7505439" y="-2014745"/>
            <a:ext cx="2187206" cy="2575530"/>
          </a:xfrm>
          <a:custGeom>
            <a:avLst/>
            <a:gdLst/>
            <a:ahLst/>
            <a:cxnLst/>
            <a:rect l="l" t="t" r="r" b="b"/>
            <a:pathLst>
              <a:path w="50016" h="58876" extrusionOk="0">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7" name="Google Shape;2867;p1"/>
          <p:cNvSpPr txBox="1">
            <a:spLocks noGrp="1"/>
          </p:cNvSpPr>
          <p:nvPr>
            <p:ph type="body" idx="4294967295"/>
          </p:nvPr>
        </p:nvSpPr>
        <p:spPr>
          <a:xfrm>
            <a:off x="2590166" y="3152754"/>
            <a:ext cx="3980100" cy="18189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750"/>
              </a:spcBef>
              <a:spcAft>
                <a:spcPts val="0"/>
              </a:spcAft>
              <a:buSzPct val="76190"/>
              <a:buNone/>
            </a:pPr>
            <a:r>
              <a:rPr lang="en-GB" dirty="0"/>
              <a:t>           </a:t>
            </a:r>
            <a:r>
              <a:rPr lang="en-GB" b="1" dirty="0"/>
              <a:t>     2024/06/03</a:t>
            </a:r>
            <a:endParaRPr b="1" dirty="0"/>
          </a:p>
          <a:p>
            <a:pPr marL="0" lvl="0" indent="0" algn="l" rtl="0">
              <a:lnSpc>
                <a:spcPct val="90000"/>
              </a:lnSpc>
              <a:spcBef>
                <a:spcPts val="750"/>
              </a:spcBef>
              <a:spcAft>
                <a:spcPts val="0"/>
              </a:spcAft>
              <a:buSzPct val="76190"/>
              <a:buNone/>
            </a:pPr>
            <a:endParaRPr b="1" dirty="0"/>
          </a:p>
          <a:p>
            <a:pPr marL="0" lvl="0" indent="0" algn="ctr" rtl="0">
              <a:lnSpc>
                <a:spcPct val="90000"/>
              </a:lnSpc>
              <a:spcBef>
                <a:spcPts val="750"/>
              </a:spcBef>
              <a:spcAft>
                <a:spcPts val="0"/>
              </a:spcAft>
              <a:buSzPct val="76190"/>
              <a:buNone/>
            </a:pPr>
            <a:r>
              <a:rPr lang="en-GB" b="1" dirty="0"/>
              <a:t>M1261018 - Chaithra (Lily)</a:t>
            </a:r>
            <a:endParaRPr b="1" dirty="0"/>
          </a:p>
          <a:p>
            <a:pPr marL="0" lvl="0" indent="0" algn="ctr" rtl="0">
              <a:lnSpc>
                <a:spcPct val="90000"/>
              </a:lnSpc>
              <a:spcBef>
                <a:spcPts val="750"/>
              </a:spcBef>
              <a:spcAft>
                <a:spcPts val="0"/>
              </a:spcAft>
              <a:buSzPct val="76190"/>
              <a:buNone/>
            </a:pPr>
            <a:r>
              <a:rPr lang="en-GB" b="1" dirty="0"/>
              <a:t>M1261015 - Gomathi</a:t>
            </a:r>
            <a:endParaRPr b="1" dirty="0"/>
          </a:p>
          <a:p>
            <a:pPr marL="0" lvl="0" indent="0" algn="ctr" rtl="0">
              <a:lnSpc>
                <a:spcPct val="90000"/>
              </a:lnSpc>
              <a:spcBef>
                <a:spcPts val="750"/>
              </a:spcBef>
              <a:spcAft>
                <a:spcPts val="0"/>
              </a:spcAft>
              <a:buSzPct val="76190"/>
              <a:buNone/>
            </a:pPr>
            <a:r>
              <a:rPr lang="en-GB" b="1" dirty="0"/>
              <a:t>M1261026 - Nguyen Anh Khoa</a:t>
            </a:r>
            <a:endParaRPr b="1" dirty="0"/>
          </a:p>
          <a:p>
            <a:pPr marL="0" lvl="0" indent="0" algn="l" rtl="0">
              <a:lnSpc>
                <a:spcPct val="90000"/>
              </a:lnSpc>
              <a:spcBef>
                <a:spcPts val="750"/>
              </a:spcBef>
              <a:spcAft>
                <a:spcPts val="0"/>
              </a:spcAft>
              <a:buSzPct val="76190"/>
              <a:buNone/>
            </a:pPr>
            <a:endParaRPr b="1" dirty="0"/>
          </a:p>
        </p:txBody>
      </p:sp>
      <p:sp>
        <p:nvSpPr>
          <p:cNvPr id="3" name="TextBox 2">
            <a:extLst>
              <a:ext uri="{FF2B5EF4-FFF2-40B4-BE49-F238E27FC236}">
                <a16:creationId xmlns:a16="http://schemas.microsoft.com/office/drawing/2014/main" id="{317FD4E0-005C-63F0-BB15-8AAAC2183F9F}"/>
              </a:ext>
            </a:extLst>
          </p:cNvPr>
          <p:cNvSpPr txBox="1"/>
          <p:nvPr/>
        </p:nvSpPr>
        <p:spPr>
          <a:xfrm>
            <a:off x="3630147" y="637226"/>
            <a:ext cx="1883705" cy="461665"/>
          </a:xfrm>
          <a:prstGeom prst="rect">
            <a:avLst/>
          </a:prstGeom>
          <a:noFill/>
        </p:spPr>
        <p:txBody>
          <a:bodyPr wrap="square">
            <a:spAutoFit/>
          </a:bodyPr>
          <a:lstStyle/>
          <a:p>
            <a:r>
              <a:rPr lang="en-GB" sz="2400" b="1" dirty="0">
                <a:solidFill>
                  <a:schemeClr val="accent1">
                    <a:lumMod val="50000"/>
                  </a:schemeClr>
                </a:solidFill>
              </a:rPr>
              <a:t>NLP Ninjas</a:t>
            </a:r>
            <a:endParaRPr lang="en-IN" sz="2400" b="1" dirty="0">
              <a:solidFill>
                <a:schemeClr val="accent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59"/>
                                        </p:tgtEl>
                                        <p:attrNameLst>
                                          <p:attrName>style.visibility</p:attrName>
                                        </p:attrNameLst>
                                      </p:cBhvr>
                                      <p:to>
                                        <p:strVal val="visible"/>
                                      </p:to>
                                    </p:set>
                                    <p:anim calcmode="lin" valueType="num">
                                      <p:cBhvr additive="base">
                                        <p:cTn id="7" dur="500"/>
                                        <p:tgtEl>
                                          <p:spTgt spid="285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53"/>
                                        </p:tgtEl>
                                        <p:attrNameLst>
                                          <p:attrName>style.visibility</p:attrName>
                                        </p:attrNameLst>
                                      </p:cBhvr>
                                      <p:to>
                                        <p:strVal val="visible"/>
                                      </p:to>
                                    </p:set>
                                    <p:anim calcmode="lin" valueType="num">
                                      <p:cBhvr additive="base">
                                        <p:cTn id="10" dur="500"/>
                                        <p:tgtEl>
                                          <p:spTgt spid="28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g2e22729d5c8_2_8"/>
          <p:cNvSpPr txBox="1">
            <a:spLocks noGrp="1"/>
          </p:cNvSpPr>
          <p:nvPr>
            <p:ph type="body" idx="1"/>
          </p:nvPr>
        </p:nvSpPr>
        <p:spPr>
          <a:xfrm>
            <a:off x="395287" y="724800"/>
            <a:ext cx="7764300" cy="3693900"/>
          </a:xfrm>
          <a:prstGeom prst="rect">
            <a:avLst/>
          </a:prstGeom>
        </p:spPr>
        <p:txBody>
          <a:bodyPr spcFirstLastPara="1" wrap="square" lIns="91425" tIns="45700" rIns="91425" bIns="45700" anchor="t" anchorCtr="0">
            <a:noAutofit/>
          </a:bodyPr>
          <a:lstStyle/>
          <a:p>
            <a:pPr marL="457200" lvl="0" indent="-344170" algn="l" rtl="0">
              <a:lnSpc>
                <a:spcPct val="150000"/>
              </a:lnSpc>
              <a:spcBef>
                <a:spcPts val="2100"/>
              </a:spcBef>
              <a:spcAft>
                <a:spcPts val="0"/>
              </a:spcAft>
              <a:buClr>
                <a:srgbClr val="0D0D0D"/>
              </a:buClr>
              <a:buSzPts val="1820"/>
              <a:buFont typeface="Roboto"/>
              <a:buChar char="●"/>
            </a:pPr>
            <a:r>
              <a:rPr lang="en-GB" sz="1820" b="1" dirty="0">
                <a:solidFill>
                  <a:srgbClr val="0D0D0D"/>
                </a:solidFill>
                <a:highlight>
                  <a:schemeClr val="lt1"/>
                </a:highlight>
                <a:latin typeface="Roboto"/>
                <a:ea typeface="Roboto"/>
                <a:cs typeface="Roboto"/>
                <a:sym typeface="Roboto"/>
              </a:rPr>
              <a:t>Semantic Content: </a:t>
            </a:r>
            <a:r>
              <a:rPr lang="en-GB" sz="1820" dirty="0">
                <a:solidFill>
                  <a:srgbClr val="0D0D0D"/>
                </a:solidFill>
                <a:highlight>
                  <a:schemeClr val="lt1"/>
                </a:highlight>
                <a:latin typeface="Roboto"/>
                <a:ea typeface="Roboto"/>
                <a:cs typeface="Roboto"/>
                <a:sym typeface="Roboto"/>
              </a:rPr>
              <a:t>Understanding the relevance and depth of content by learning from context-aware embeddings.</a:t>
            </a:r>
            <a:endParaRPr sz="1820" dirty="0">
              <a:solidFill>
                <a:srgbClr val="0D0D0D"/>
              </a:solidFill>
              <a:highlight>
                <a:schemeClr val="lt1"/>
              </a:highlight>
              <a:latin typeface="Roboto"/>
              <a:ea typeface="Roboto"/>
              <a:cs typeface="Roboto"/>
              <a:sym typeface="Roboto"/>
            </a:endParaRPr>
          </a:p>
          <a:p>
            <a:pPr marL="457200" lvl="0" indent="-344170" algn="l" rtl="0">
              <a:lnSpc>
                <a:spcPct val="150000"/>
              </a:lnSpc>
              <a:spcBef>
                <a:spcPts val="0"/>
              </a:spcBef>
              <a:spcAft>
                <a:spcPts val="0"/>
              </a:spcAft>
              <a:buClr>
                <a:srgbClr val="0D0D0D"/>
              </a:buClr>
              <a:buSzPts val="1820"/>
              <a:buFont typeface="Roboto"/>
              <a:buChar char="●"/>
            </a:pPr>
            <a:r>
              <a:rPr lang="en-GB" sz="1820" b="1" dirty="0">
                <a:solidFill>
                  <a:srgbClr val="0D0D0D"/>
                </a:solidFill>
                <a:highlight>
                  <a:schemeClr val="lt1"/>
                </a:highlight>
                <a:latin typeface="Roboto"/>
                <a:ea typeface="Roboto"/>
                <a:cs typeface="Roboto"/>
                <a:sym typeface="Roboto"/>
              </a:rPr>
              <a:t>Coherence and Structure:</a:t>
            </a:r>
            <a:r>
              <a:rPr lang="en-GB" sz="1820" dirty="0">
                <a:solidFill>
                  <a:srgbClr val="0D0D0D"/>
                </a:solidFill>
                <a:highlight>
                  <a:schemeClr val="lt1"/>
                </a:highlight>
                <a:latin typeface="Roboto"/>
                <a:ea typeface="Roboto"/>
                <a:cs typeface="Roboto"/>
                <a:sym typeface="Roboto"/>
              </a:rPr>
              <a:t> Capturing the logical flow and structure of the essay through attention mechanisms.</a:t>
            </a:r>
            <a:endParaRPr sz="1820" dirty="0">
              <a:solidFill>
                <a:srgbClr val="0D0D0D"/>
              </a:solidFill>
              <a:highlight>
                <a:schemeClr val="lt1"/>
              </a:highlight>
              <a:latin typeface="Roboto"/>
              <a:ea typeface="Roboto"/>
              <a:cs typeface="Roboto"/>
              <a:sym typeface="Roboto"/>
            </a:endParaRPr>
          </a:p>
          <a:p>
            <a:pPr marL="457200" lvl="0" indent="-344170" algn="l" rtl="0">
              <a:lnSpc>
                <a:spcPct val="150000"/>
              </a:lnSpc>
              <a:spcBef>
                <a:spcPts val="0"/>
              </a:spcBef>
              <a:spcAft>
                <a:spcPts val="0"/>
              </a:spcAft>
              <a:buClr>
                <a:srgbClr val="0D0D0D"/>
              </a:buClr>
              <a:buSzPts val="1820"/>
              <a:buFont typeface="Roboto"/>
              <a:buChar char="●"/>
            </a:pPr>
            <a:r>
              <a:rPr lang="en-GB" sz="1820" b="1" dirty="0">
                <a:solidFill>
                  <a:srgbClr val="0D0D0D"/>
                </a:solidFill>
                <a:highlight>
                  <a:schemeClr val="lt1"/>
                </a:highlight>
                <a:latin typeface="Roboto"/>
                <a:ea typeface="Roboto"/>
                <a:cs typeface="Roboto"/>
                <a:sym typeface="Roboto"/>
              </a:rPr>
              <a:t>Language Use:</a:t>
            </a:r>
            <a:r>
              <a:rPr lang="en-GB" sz="1820" dirty="0">
                <a:solidFill>
                  <a:srgbClr val="0D0D0D"/>
                </a:solidFill>
                <a:highlight>
                  <a:schemeClr val="lt1"/>
                </a:highlight>
                <a:latin typeface="Roboto"/>
                <a:ea typeface="Roboto"/>
                <a:cs typeface="Roboto"/>
                <a:sym typeface="Roboto"/>
              </a:rPr>
              <a:t> Recognizing correct grammar, vocabulary usage, and stylistic elements through learned embeddings and patterns in the data.</a:t>
            </a:r>
            <a:endParaRPr sz="1820" dirty="0">
              <a:solidFill>
                <a:srgbClr val="0D0D0D"/>
              </a:solidFill>
              <a:highlight>
                <a:schemeClr val="lt1"/>
              </a:highlight>
              <a:latin typeface="Roboto"/>
              <a:ea typeface="Roboto"/>
              <a:cs typeface="Roboto"/>
              <a:sym typeface="Roboto"/>
            </a:endParaRPr>
          </a:p>
          <a:p>
            <a:pPr marL="457200" lvl="0" indent="-344170" algn="l" rtl="0">
              <a:lnSpc>
                <a:spcPct val="150000"/>
              </a:lnSpc>
              <a:spcBef>
                <a:spcPts val="0"/>
              </a:spcBef>
              <a:spcAft>
                <a:spcPts val="0"/>
              </a:spcAft>
              <a:buClr>
                <a:srgbClr val="0D0D0D"/>
              </a:buClr>
              <a:buSzPts val="1820"/>
              <a:buFont typeface="Roboto"/>
              <a:buChar char="●"/>
            </a:pPr>
            <a:r>
              <a:rPr lang="en-GB" sz="1820" b="1" dirty="0">
                <a:solidFill>
                  <a:srgbClr val="0D0D0D"/>
                </a:solidFill>
                <a:highlight>
                  <a:schemeClr val="lt1"/>
                </a:highlight>
                <a:latin typeface="Roboto"/>
                <a:ea typeface="Roboto"/>
                <a:cs typeface="Roboto"/>
                <a:sym typeface="Roboto"/>
              </a:rPr>
              <a:t>Consistency: </a:t>
            </a:r>
            <a:r>
              <a:rPr lang="en-GB" sz="1820" dirty="0">
                <a:solidFill>
                  <a:srgbClr val="0D0D0D"/>
                </a:solidFill>
                <a:highlight>
                  <a:schemeClr val="lt1"/>
                </a:highlight>
                <a:latin typeface="Roboto"/>
                <a:ea typeface="Roboto"/>
                <a:cs typeface="Roboto"/>
                <a:sym typeface="Roboto"/>
              </a:rPr>
              <a:t>Ensuring that predictions are consistent with the types of essays and scoring patterns observed during training.</a:t>
            </a:r>
            <a:endParaRPr sz="1820" dirty="0">
              <a:solidFill>
                <a:srgbClr val="0D0D0D"/>
              </a:solidFill>
              <a:highlight>
                <a:schemeClr val="lt1"/>
              </a:highlight>
              <a:latin typeface="Roboto"/>
              <a:ea typeface="Roboto"/>
              <a:cs typeface="Roboto"/>
              <a:sym typeface="Roboto"/>
            </a:endParaRPr>
          </a:p>
          <a:p>
            <a:pPr marL="0" lvl="0" indent="0" algn="l" rtl="0">
              <a:lnSpc>
                <a:spcPct val="80000"/>
              </a:lnSpc>
              <a:spcBef>
                <a:spcPts val="2100"/>
              </a:spcBef>
              <a:spcAft>
                <a:spcPts val="0"/>
              </a:spcAft>
              <a:buSzPts val="935"/>
              <a:buNone/>
            </a:pPr>
            <a:endParaRPr sz="1820" dirty="0">
              <a:highlight>
                <a:schemeClr val="lt1"/>
              </a:highlight>
            </a:endParaRPr>
          </a:p>
        </p:txBody>
      </p:sp>
      <p:sp>
        <p:nvSpPr>
          <p:cNvPr id="2950" name="Google Shape;2950;g2e22729d5c8_2_8"/>
          <p:cNvSpPr txBox="1">
            <a:spLocks noGrp="1"/>
          </p:cNvSpPr>
          <p:nvPr>
            <p:ph type="title"/>
          </p:nvPr>
        </p:nvSpPr>
        <p:spPr>
          <a:xfrm>
            <a:off x="130818" y="0"/>
            <a:ext cx="7696200" cy="639300"/>
          </a:xfrm>
          <a:prstGeom prst="rect">
            <a:avLst/>
          </a:prstGeom>
        </p:spPr>
        <p:txBody>
          <a:bodyPr spcFirstLastPara="1" wrap="square" lIns="91425" tIns="45700" rIns="91425" bIns="45700" anchor="t" anchorCtr="0">
            <a:normAutofit fontScale="90000"/>
          </a:bodyPr>
          <a:lstStyle/>
          <a:p>
            <a:pPr marL="0" lvl="0" indent="0" algn="l" rtl="0">
              <a:lnSpc>
                <a:spcPct val="160000"/>
              </a:lnSpc>
              <a:spcBef>
                <a:spcPts val="1400"/>
              </a:spcBef>
              <a:spcAft>
                <a:spcPts val="0"/>
              </a:spcAft>
              <a:buNone/>
            </a:pPr>
            <a:r>
              <a:rPr lang="en-GB" sz="2205" b="1" dirty="0">
                <a:solidFill>
                  <a:srgbClr val="0D0D0D"/>
                </a:solidFill>
                <a:highlight>
                  <a:schemeClr val="lt1"/>
                </a:highlight>
                <a:latin typeface="Roboto"/>
                <a:ea typeface="Roboto"/>
                <a:cs typeface="Roboto"/>
                <a:sym typeface="Roboto"/>
              </a:rPr>
              <a:t>Criteria Learned by the Model to Score</a:t>
            </a:r>
            <a:endParaRPr sz="2205" b="1" dirty="0">
              <a:solidFill>
                <a:srgbClr val="0D0D0D"/>
              </a:solidFill>
              <a:highlight>
                <a:schemeClr val="lt1"/>
              </a:highlight>
              <a:latin typeface="Roboto"/>
              <a:ea typeface="Roboto"/>
              <a:cs typeface="Roboto"/>
              <a:sym typeface="Roboto"/>
            </a:endParaRPr>
          </a:p>
          <a:p>
            <a:pPr marL="0" lvl="0" indent="0" algn="l" rtl="0">
              <a:spcBef>
                <a:spcPts val="400"/>
              </a:spcBef>
              <a:spcAft>
                <a:spcPts val="0"/>
              </a:spcAft>
              <a:buNone/>
            </a:pPr>
            <a:endParaRPr dirty="0"/>
          </a:p>
        </p:txBody>
      </p:sp>
      <p:sp>
        <p:nvSpPr>
          <p:cNvPr id="2951" name="Google Shape;2951;g2e22729d5c8_2_8"/>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g2e22906b257_0_24"/>
          <p:cNvSpPr/>
          <p:nvPr/>
        </p:nvSpPr>
        <p:spPr>
          <a:xfrm>
            <a:off x="723900" y="979884"/>
            <a:ext cx="1090800" cy="80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7" name="Google Shape;2957;g2e22906b257_0_24"/>
          <p:cNvSpPr txBox="1">
            <a:spLocks noGrp="1"/>
          </p:cNvSpPr>
          <p:nvPr>
            <p:ph type="title"/>
          </p:nvPr>
        </p:nvSpPr>
        <p:spPr>
          <a:xfrm>
            <a:off x="723900" y="2571750"/>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a:t>Evaluation metrics</a:t>
            </a:r>
            <a:endParaRPr/>
          </a:p>
        </p:txBody>
      </p:sp>
      <p:sp>
        <p:nvSpPr>
          <p:cNvPr id="2958" name="Google Shape;2958;g2e22906b257_0_24"/>
          <p:cNvSpPr txBox="1">
            <a:spLocks noGrp="1"/>
          </p:cNvSpPr>
          <p:nvPr>
            <p:ph type="body" idx="2"/>
          </p:nvPr>
        </p:nvSpPr>
        <p:spPr>
          <a:xfrm>
            <a:off x="723901" y="974767"/>
            <a:ext cx="1117800" cy="64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05</a:t>
            </a:r>
            <a:endParaRPr/>
          </a:p>
        </p:txBody>
      </p:sp>
      <p:sp>
        <p:nvSpPr>
          <p:cNvPr id="2959" name="Google Shape;2959;g2e22906b257_0_2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56">
                                            <p:txEl>
                                              <p:pRg st="0" end="0"/>
                                            </p:txEl>
                                          </p:spTgt>
                                        </p:tgtEl>
                                        <p:attrNameLst>
                                          <p:attrName>style.visibility</p:attrName>
                                        </p:attrNameLst>
                                      </p:cBhvr>
                                      <p:to>
                                        <p:strVal val="visible"/>
                                      </p:to>
                                    </p:set>
                                    <p:anim calcmode="lin" valueType="num">
                                      <p:cBhvr additive="base">
                                        <p:cTn id="7" dur="500"/>
                                        <p:tgtEl>
                                          <p:spTgt spid="2956">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56"/>
                                        </p:tgtEl>
                                        <p:attrNameLst>
                                          <p:attrName>style.visibility</p:attrName>
                                        </p:attrNameLst>
                                      </p:cBhvr>
                                      <p:to>
                                        <p:strVal val="visible"/>
                                      </p:to>
                                    </p:set>
                                    <p:animEffect transition="in" filter="fade">
                                      <p:cBhvr>
                                        <p:cTn id="11" dur="800"/>
                                        <p:tgtEl>
                                          <p:spTgt spid="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g2e22906b257_0_30"/>
          <p:cNvSpPr txBox="1">
            <a:spLocks noGrp="1"/>
          </p:cNvSpPr>
          <p:nvPr>
            <p:ph type="body" idx="1"/>
          </p:nvPr>
        </p:nvSpPr>
        <p:spPr>
          <a:xfrm>
            <a:off x="1281050" y="1360925"/>
            <a:ext cx="6753600" cy="2295600"/>
          </a:xfrm>
          <a:prstGeom prst="rect">
            <a:avLst/>
          </a:prstGeom>
        </p:spPr>
        <p:txBody>
          <a:bodyPr spcFirstLastPara="1" wrap="square" lIns="91425" tIns="45700" rIns="91425" bIns="45700" anchor="t" anchorCtr="0">
            <a:noAutofit/>
          </a:bodyPr>
          <a:lstStyle/>
          <a:p>
            <a:pPr marL="0" lvl="0" indent="0" algn="just" rtl="0">
              <a:spcBef>
                <a:spcPts val="750"/>
              </a:spcBef>
              <a:spcAft>
                <a:spcPts val="0"/>
              </a:spcAft>
              <a:buNone/>
            </a:pPr>
            <a:r>
              <a:rPr lang="en-GB" sz="1900" b="1"/>
              <a:t>For ASAP dataset:</a:t>
            </a:r>
            <a:endParaRPr sz="1900" b="1"/>
          </a:p>
          <a:p>
            <a:pPr marL="457200" lvl="0" indent="-349250" algn="just" rtl="0">
              <a:spcBef>
                <a:spcPts val="1000"/>
              </a:spcBef>
              <a:spcAft>
                <a:spcPts val="0"/>
              </a:spcAft>
              <a:buSzPts val="1900"/>
              <a:buChar char="●"/>
            </a:pPr>
            <a:r>
              <a:rPr lang="en-GB" sz="1900" b="1"/>
              <a:t>Accuracy and Agreement Metrics:</a:t>
            </a:r>
            <a:endParaRPr sz="1900" b="1"/>
          </a:p>
          <a:p>
            <a:pPr marL="0" lvl="0" indent="0" algn="just" rtl="0">
              <a:spcBef>
                <a:spcPts val="1000"/>
              </a:spcBef>
              <a:spcAft>
                <a:spcPts val="0"/>
              </a:spcAft>
              <a:buNone/>
            </a:pPr>
            <a:r>
              <a:rPr lang="en-GB" sz="2000" b="1">
                <a:solidFill>
                  <a:srgbClr val="000000"/>
                </a:solidFill>
                <a:latin typeface="Arial"/>
                <a:ea typeface="Arial"/>
                <a:cs typeface="Arial"/>
                <a:sym typeface="Arial"/>
              </a:rPr>
              <a:t>Cohen's Kappa score can be used to evaluate the agreement between the scores assigned by human raters and those predicted by an automated system.</a:t>
            </a:r>
            <a:endParaRPr sz="2000" b="1">
              <a:solidFill>
                <a:srgbClr val="000000"/>
              </a:solidFill>
              <a:latin typeface="Arial"/>
              <a:ea typeface="Arial"/>
              <a:cs typeface="Arial"/>
              <a:sym typeface="Arial"/>
            </a:endParaRPr>
          </a:p>
          <a:p>
            <a:pPr marL="0" lvl="0" indent="0" algn="just" rtl="0">
              <a:spcBef>
                <a:spcPts val="1000"/>
              </a:spcBef>
              <a:spcAft>
                <a:spcPts val="0"/>
              </a:spcAft>
              <a:buNone/>
            </a:pPr>
            <a:r>
              <a:rPr lang="en-GB" sz="2000" b="1">
                <a:solidFill>
                  <a:srgbClr val="000000"/>
                </a:solidFill>
                <a:latin typeface="Arial"/>
                <a:ea typeface="Arial"/>
                <a:cs typeface="Arial"/>
                <a:sym typeface="Arial"/>
              </a:rPr>
              <a:t>Range 0 to 1 : </a:t>
            </a:r>
            <a:endParaRPr sz="2000" b="1">
              <a:solidFill>
                <a:srgbClr val="000000"/>
              </a:solidFill>
              <a:latin typeface="Arial"/>
              <a:ea typeface="Arial"/>
              <a:cs typeface="Arial"/>
              <a:sym typeface="Arial"/>
            </a:endParaRPr>
          </a:p>
          <a:p>
            <a:pPr marL="0" lvl="0" indent="0" algn="just" rtl="0">
              <a:spcBef>
                <a:spcPts val="1000"/>
              </a:spcBef>
              <a:spcAft>
                <a:spcPts val="0"/>
              </a:spcAft>
              <a:buNone/>
            </a:pPr>
            <a:r>
              <a:rPr lang="en-GB" sz="2000" b="1">
                <a:solidFill>
                  <a:srgbClr val="000000"/>
                </a:solidFill>
                <a:latin typeface="Arial"/>
                <a:ea typeface="Arial"/>
                <a:cs typeface="Arial"/>
                <a:sym typeface="Arial"/>
              </a:rPr>
              <a:t>0 means non accurate predictions</a:t>
            </a:r>
            <a:endParaRPr sz="2000" b="1">
              <a:solidFill>
                <a:srgbClr val="000000"/>
              </a:solidFill>
              <a:latin typeface="Arial"/>
              <a:ea typeface="Arial"/>
              <a:cs typeface="Arial"/>
              <a:sym typeface="Arial"/>
            </a:endParaRPr>
          </a:p>
          <a:p>
            <a:pPr marL="0" lvl="0" indent="0" algn="just" rtl="0">
              <a:spcBef>
                <a:spcPts val="1000"/>
              </a:spcBef>
              <a:spcAft>
                <a:spcPts val="0"/>
              </a:spcAft>
              <a:buNone/>
            </a:pPr>
            <a:r>
              <a:rPr lang="en-GB" sz="2000" b="1">
                <a:solidFill>
                  <a:srgbClr val="000000"/>
                </a:solidFill>
                <a:latin typeface="Arial"/>
                <a:ea typeface="Arial"/>
                <a:cs typeface="Arial"/>
                <a:sym typeface="Arial"/>
              </a:rPr>
              <a:t>1 means accurate predictions </a:t>
            </a:r>
            <a:endParaRPr sz="1600"/>
          </a:p>
          <a:p>
            <a:pPr marL="0" lvl="0" indent="0" algn="just" rtl="0">
              <a:spcBef>
                <a:spcPts val="1000"/>
              </a:spcBef>
              <a:spcAft>
                <a:spcPts val="1000"/>
              </a:spcAft>
              <a:buNone/>
            </a:pPr>
            <a:endParaRPr sz="1900" b="1"/>
          </a:p>
        </p:txBody>
      </p:sp>
      <p:sp>
        <p:nvSpPr>
          <p:cNvPr id="2965" name="Google Shape;2965;g2e22906b257_0_30"/>
          <p:cNvSpPr txBox="1">
            <a:spLocks noGrp="1"/>
          </p:cNvSpPr>
          <p:nvPr>
            <p:ph type="title"/>
          </p:nvPr>
        </p:nvSpPr>
        <p:spPr>
          <a:xfrm>
            <a:off x="723900" y="48529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Evaluation Metric</a:t>
            </a:r>
            <a:endParaRPr/>
          </a:p>
        </p:txBody>
      </p:sp>
      <p:sp>
        <p:nvSpPr>
          <p:cNvPr id="2966" name="Google Shape;2966;g2e22906b257_0_3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g2e22729d0ab_0_94"/>
          <p:cNvSpPr txBox="1">
            <a:spLocks noGrp="1"/>
          </p:cNvSpPr>
          <p:nvPr>
            <p:ph type="title"/>
          </p:nvPr>
        </p:nvSpPr>
        <p:spPr>
          <a:xfrm>
            <a:off x="242450" y="282350"/>
            <a:ext cx="8901600" cy="9330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GB"/>
              <a:t>Distribution of scores in Training dataset</a:t>
            </a:r>
            <a:endParaRPr sz="2300">
              <a:solidFill>
                <a:srgbClr val="11111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2979" name="Google Shape;2979;g2e22729d0ab_0_94"/>
          <p:cNvPicPr preferRelativeResize="0"/>
          <p:nvPr/>
        </p:nvPicPr>
        <p:blipFill>
          <a:blip r:embed="rId3">
            <a:alphaModFix/>
          </a:blip>
          <a:stretch>
            <a:fillRect/>
          </a:stretch>
        </p:blipFill>
        <p:spPr>
          <a:xfrm>
            <a:off x="1634750" y="967700"/>
            <a:ext cx="5874506" cy="3623350"/>
          </a:xfrm>
          <a:prstGeom prst="rect">
            <a:avLst/>
          </a:prstGeom>
          <a:noFill/>
          <a:ln>
            <a:noFill/>
          </a:ln>
        </p:spPr>
      </p:pic>
      <p:sp>
        <p:nvSpPr>
          <p:cNvPr id="2980" name="Google Shape;2980;g2e22729d0ab_0_9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985" name="Google Shape;2985;g2e22729d5c8_0_13"/>
          <p:cNvSpPr/>
          <p:nvPr/>
        </p:nvSpPr>
        <p:spPr>
          <a:xfrm>
            <a:off x="723900" y="979884"/>
            <a:ext cx="1090800" cy="80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6" name="Google Shape;2986;g2e22729d5c8_0_13"/>
          <p:cNvSpPr txBox="1">
            <a:spLocks noGrp="1"/>
          </p:cNvSpPr>
          <p:nvPr>
            <p:ph type="title"/>
          </p:nvPr>
        </p:nvSpPr>
        <p:spPr>
          <a:xfrm>
            <a:off x="2250525" y="980775"/>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sz="4500"/>
              <a:t>Results of RoBERTa</a:t>
            </a:r>
            <a:endParaRPr sz="4500"/>
          </a:p>
        </p:txBody>
      </p:sp>
      <p:sp>
        <p:nvSpPr>
          <p:cNvPr id="2987" name="Google Shape;2987;g2e22729d5c8_0_13"/>
          <p:cNvSpPr txBox="1">
            <a:spLocks noGrp="1"/>
          </p:cNvSpPr>
          <p:nvPr>
            <p:ph type="body" idx="2"/>
          </p:nvPr>
        </p:nvSpPr>
        <p:spPr>
          <a:xfrm>
            <a:off x="723901" y="974767"/>
            <a:ext cx="1117800" cy="64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03</a:t>
            </a:r>
            <a:endParaRPr/>
          </a:p>
        </p:txBody>
      </p:sp>
      <p:sp>
        <p:nvSpPr>
          <p:cNvPr id="2988" name="Google Shape;2988;g2e22729d5c8_0_13"/>
          <p:cNvSpPr txBox="1"/>
          <p:nvPr/>
        </p:nvSpPr>
        <p:spPr>
          <a:xfrm>
            <a:off x="1000525" y="2336900"/>
            <a:ext cx="77388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800"/>
              <a:t>RoBERTa, which stands for "Robustly optimized BERT approach," is a transformer-based model developed by Facebook AI Research as an improvement over BERT (Bidirectional Encoder Representations from Transformers)</a:t>
            </a:r>
            <a:endParaRPr/>
          </a:p>
        </p:txBody>
      </p:sp>
      <p:sp>
        <p:nvSpPr>
          <p:cNvPr id="2989" name="Google Shape;2989;g2e22729d5c8_0_13"/>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85">
                                            <p:txEl>
                                              <p:pRg st="0" end="0"/>
                                            </p:txEl>
                                          </p:spTgt>
                                        </p:tgtEl>
                                        <p:attrNameLst>
                                          <p:attrName>style.visibility</p:attrName>
                                        </p:attrNameLst>
                                      </p:cBhvr>
                                      <p:to>
                                        <p:strVal val="visible"/>
                                      </p:to>
                                    </p:set>
                                    <p:anim calcmode="lin" valueType="num">
                                      <p:cBhvr additive="base">
                                        <p:cTn id="7" dur="500"/>
                                        <p:tgtEl>
                                          <p:spTgt spid="2985">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85"/>
                                        </p:tgtEl>
                                        <p:attrNameLst>
                                          <p:attrName>style.visibility</p:attrName>
                                        </p:attrNameLst>
                                      </p:cBhvr>
                                      <p:to>
                                        <p:strVal val="visible"/>
                                      </p:to>
                                    </p:set>
                                    <p:animEffect transition="in" filter="fade">
                                      <p:cBhvr>
                                        <p:cTn id="11" dur="800"/>
                                        <p:tgtEl>
                                          <p:spTgt spid="2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3"/>
        <p:cNvGrpSpPr/>
        <p:nvPr/>
      </p:nvGrpSpPr>
      <p:grpSpPr>
        <a:xfrm>
          <a:off x="0" y="0"/>
          <a:ext cx="0" cy="0"/>
          <a:chOff x="0" y="0"/>
          <a:chExt cx="0" cy="0"/>
        </a:xfrm>
      </p:grpSpPr>
      <p:sp>
        <p:nvSpPr>
          <p:cNvPr id="2994" name="Google Shape;2994;g2e22729d5c8_0_32"/>
          <p:cNvSpPr txBox="1">
            <a:spLocks noGrp="1"/>
          </p:cNvSpPr>
          <p:nvPr>
            <p:ph type="body" idx="1"/>
          </p:nvPr>
        </p:nvSpPr>
        <p:spPr>
          <a:xfrm>
            <a:off x="7001275" y="157350"/>
            <a:ext cx="1949400" cy="3170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GB" sz="1800" b="1"/>
              <a:t>Training details </a:t>
            </a:r>
            <a:endParaRPr sz="1800" b="1"/>
          </a:p>
          <a:p>
            <a:pPr marL="0" lvl="0" indent="0" algn="l" rtl="0">
              <a:lnSpc>
                <a:spcPct val="115000"/>
              </a:lnSpc>
              <a:spcBef>
                <a:spcPts val="1000"/>
              </a:spcBef>
              <a:spcAft>
                <a:spcPts val="0"/>
              </a:spcAft>
              <a:buNone/>
            </a:pPr>
            <a:r>
              <a:rPr lang="en-GB" sz="1800"/>
              <a:t>Epochs = 5</a:t>
            </a:r>
            <a:endParaRPr sz="1800"/>
          </a:p>
          <a:p>
            <a:pPr marL="0" lvl="0" indent="0" algn="l" rtl="0">
              <a:lnSpc>
                <a:spcPct val="115000"/>
              </a:lnSpc>
              <a:spcBef>
                <a:spcPts val="1000"/>
              </a:spcBef>
              <a:spcAft>
                <a:spcPts val="0"/>
              </a:spcAft>
              <a:buNone/>
            </a:pPr>
            <a:r>
              <a:rPr lang="en-GB" sz="1800"/>
              <a:t>Batch = 16 </a:t>
            </a:r>
            <a:endParaRPr sz="1800"/>
          </a:p>
          <a:p>
            <a:pPr marL="0" lvl="0" indent="0" algn="l" rtl="0">
              <a:lnSpc>
                <a:spcPct val="115000"/>
              </a:lnSpc>
              <a:spcBef>
                <a:spcPts val="1000"/>
              </a:spcBef>
              <a:spcAft>
                <a:spcPts val="0"/>
              </a:spcAft>
              <a:buNone/>
            </a:pPr>
            <a:r>
              <a:rPr lang="en-GB" sz="1800"/>
              <a:t>90% and 10% random split of train data</a:t>
            </a:r>
            <a:endParaRPr sz="1800"/>
          </a:p>
          <a:p>
            <a:pPr marL="0" lvl="0" indent="0" algn="l" rtl="0">
              <a:lnSpc>
                <a:spcPct val="115000"/>
              </a:lnSpc>
              <a:spcBef>
                <a:spcPts val="1000"/>
              </a:spcBef>
              <a:spcAft>
                <a:spcPts val="0"/>
              </a:spcAft>
              <a:buNone/>
            </a:pPr>
            <a:r>
              <a:rPr lang="en-GB" sz="1800"/>
              <a:t>44.5% accuracy.</a:t>
            </a: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1000"/>
              </a:spcAft>
              <a:buNone/>
            </a:pPr>
            <a:endParaRPr sz="1800"/>
          </a:p>
        </p:txBody>
      </p:sp>
      <p:pic>
        <p:nvPicPr>
          <p:cNvPr id="2995" name="Google Shape;2995;g2e22729d5c8_0_32"/>
          <p:cNvPicPr preferRelativeResize="0"/>
          <p:nvPr/>
        </p:nvPicPr>
        <p:blipFill>
          <a:blip r:embed="rId3">
            <a:alphaModFix/>
          </a:blip>
          <a:stretch>
            <a:fillRect/>
          </a:stretch>
        </p:blipFill>
        <p:spPr>
          <a:xfrm>
            <a:off x="184225" y="14275"/>
            <a:ext cx="6591300" cy="5114925"/>
          </a:xfrm>
          <a:prstGeom prst="rect">
            <a:avLst/>
          </a:prstGeom>
          <a:noFill/>
          <a:ln>
            <a:noFill/>
          </a:ln>
        </p:spPr>
      </p:pic>
      <p:sp>
        <p:nvSpPr>
          <p:cNvPr id="2996" name="Google Shape;2996;g2e22729d5c8_0_32"/>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g2e22906b257_0_65"/>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Predictions</a:t>
            </a:r>
            <a:endParaRPr/>
          </a:p>
        </p:txBody>
      </p:sp>
      <p:sp>
        <p:nvSpPr>
          <p:cNvPr id="3002" name="Google Shape;3002;g2e22906b257_0_65"/>
          <p:cNvSpPr>
            <a:spLocks noGrp="1"/>
          </p:cNvSpPr>
          <p:nvPr>
            <p:ph type="pic" idx="2"/>
          </p:nvPr>
        </p:nvSpPr>
        <p:spPr>
          <a:xfrm>
            <a:off x="5124450" y="1337435"/>
            <a:ext cx="3295800" cy="2804700"/>
          </a:xfrm>
          <a:prstGeom prst="roundRect">
            <a:avLst>
              <a:gd name="adj" fmla="val 16667"/>
            </a:avLst>
          </a:prstGeom>
        </p:spPr>
      </p:sp>
      <p:pic>
        <p:nvPicPr>
          <p:cNvPr id="3003" name="Google Shape;3003;g2e22906b257_0_65"/>
          <p:cNvPicPr preferRelativeResize="0"/>
          <p:nvPr/>
        </p:nvPicPr>
        <p:blipFill>
          <a:blip r:embed="rId3">
            <a:alphaModFix/>
          </a:blip>
          <a:stretch>
            <a:fillRect/>
          </a:stretch>
        </p:blipFill>
        <p:spPr>
          <a:xfrm>
            <a:off x="553100" y="1267174"/>
            <a:ext cx="8037800" cy="2169650"/>
          </a:xfrm>
          <a:prstGeom prst="rect">
            <a:avLst/>
          </a:prstGeom>
          <a:noFill/>
          <a:ln>
            <a:noFill/>
          </a:ln>
        </p:spPr>
      </p:pic>
      <p:sp>
        <p:nvSpPr>
          <p:cNvPr id="3004" name="Google Shape;3004;g2e22906b257_0_6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pic>
        <p:nvPicPr>
          <p:cNvPr id="3009" name="Google Shape;3009;g2e22906b257_0_0"/>
          <p:cNvPicPr preferRelativeResize="0"/>
          <p:nvPr/>
        </p:nvPicPr>
        <p:blipFill>
          <a:blip r:embed="rId3">
            <a:alphaModFix/>
          </a:blip>
          <a:stretch>
            <a:fillRect/>
          </a:stretch>
        </p:blipFill>
        <p:spPr>
          <a:xfrm>
            <a:off x="1921575" y="2819650"/>
            <a:ext cx="4609975" cy="1320200"/>
          </a:xfrm>
          <a:prstGeom prst="rect">
            <a:avLst/>
          </a:prstGeom>
          <a:noFill/>
          <a:ln>
            <a:noFill/>
          </a:ln>
        </p:spPr>
      </p:pic>
      <p:sp>
        <p:nvSpPr>
          <p:cNvPr id="3010" name="Google Shape;3010;g2e22906b257_0_0"/>
          <p:cNvSpPr txBox="1">
            <a:spLocks noGrp="1"/>
          </p:cNvSpPr>
          <p:nvPr>
            <p:ph type="title"/>
          </p:nvPr>
        </p:nvSpPr>
        <p:spPr>
          <a:xfrm>
            <a:off x="105300" y="431800"/>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a:t>Cohen’s Kappa Score</a:t>
            </a:r>
            <a:endParaRPr/>
          </a:p>
        </p:txBody>
      </p:sp>
      <p:sp>
        <p:nvSpPr>
          <p:cNvPr id="3011" name="Google Shape;3011;g2e22906b257_0_0"/>
          <p:cNvSpPr txBox="1"/>
          <p:nvPr/>
        </p:nvSpPr>
        <p:spPr>
          <a:xfrm>
            <a:off x="723900" y="1540375"/>
            <a:ext cx="66606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t>A score of 1 means perfect agreement with human raters.</a:t>
            </a:r>
            <a:endParaRPr sz="1700" b="1"/>
          </a:p>
          <a:p>
            <a:pPr marL="0" lvl="0" indent="0" algn="l" rtl="0">
              <a:spcBef>
                <a:spcPts val="0"/>
              </a:spcBef>
              <a:spcAft>
                <a:spcPts val="0"/>
              </a:spcAft>
              <a:buNone/>
            </a:pPr>
            <a:r>
              <a:rPr lang="en-GB" sz="1700" b="1"/>
              <a:t>0 indicates agreement equivalent to chance.</a:t>
            </a:r>
            <a:endParaRPr sz="1700" b="1"/>
          </a:p>
          <a:p>
            <a:pPr marL="0" lvl="0" indent="0" algn="l" rtl="0">
              <a:spcBef>
                <a:spcPts val="0"/>
              </a:spcBef>
              <a:spcAft>
                <a:spcPts val="0"/>
              </a:spcAft>
              <a:buNone/>
            </a:pPr>
            <a:r>
              <a:rPr lang="en-GB" sz="1700" b="1"/>
              <a:t>Negative scores mean the agreement is worse than chance.</a:t>
            </a:r>
            <a:endParaRPr sz="1700" b="1"/>
          </a:p>
        </p:txBody>
      </p:sp>
      <p:sp>
        <p:nvSpPr>
          <p:cNvPr id="3012" name="Google Shape;3012;g2e22906b257_0_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6"/>
        <p:cNvGrpSpPr/>
        <p:nvPr/>
      </p:nvGrpSpPr>
      <p:grpSpPr>
        <a:xfrm>
          <a:off x="0" y="0"/>
          <a:ext cx="0" cy="0"/>
          <a:chOff x="0" y="0"/>
          <a:chExt cx="0" cy="0"/>
        </a:xfrm>
      </p:grpSpPr>
      <p:sp>
        <p:nvSpPr>
          <p:cNvPr id="3017" name="Google Shape;3017;g2e22906b257_0_16"/>
          <p:cNvSpPr>
            <a:spLocks noGrp="1"/>
          </p:cNvSpPr>
          <p:nvPr>
            <p:ph type="pic" idx="2"/>
          </p:nvPr>
        </p:nvSpPr>
        <p:spPr>
          <a:xfrm>
            <a:off x="5124450" y="1337435"/>
            <a:ext cx="3295800" cy="2804700"/>
          </a:xfrm>
          <a:prstGeom prst="roundRect">
            <a:avLst>
              <a:gd name="adj" fmla="val 16667"/>
            </a:avLst>
          </a:prstGeom>
        </p:spPr>
      </p:sp>
      <p:pic>
        <p:nvPicPr>
          <p:cNvPr id="3018" name="Google Shape;3018;g2e22906b257_0_16"/>
          <p:cNvPicPr preferRelativeResize="0"/>
          <p:nvPr/>
        </p:nvPicPr>
        <p:blipFill>
          <a:blip r:embed="rId3">
            <a:alphaModFix/>
          </a:blip>
          <a:stretch>
            <a:fillRect/>
          </a:stretch>
        </p:blipFill>
        <p:spPr>
          <a:xfrm>
            <a:off x="1" y="0"/>
            <a:ext cx="9143999" cy="5143500"/>
          </a:xfrm>
          <a:prstGeom prst="rect">
            <a:avLst/>
          </a:prstGeom>
          <a:noFill/>
          <a:ln>
            <a:noFill/>
          </a:ln>
        </p:spPr>
      </p:pic>
      <p:sp>
        <p:nvSpPr>
          <p:cNvPr id="3019" name="Google Shape;3019;g2e22906b257_0_16"/>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5" name="Google Shape;3025;g2e22906b257_1_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19</a:t>
            </a:fld>
            <a:endParaRPr/>
          </a:p>
        </p:txBody>
      </p:sp>
      <p:sp>
        <p:nvSpPr>
          <p:cNvPr id="2" name="Google Shape;3031;g2e22906b257_0_54">
            <a:extLst>
              <a:ext uri="{FF2B5EF4-FFF2-40B4-BE49-F238E27FC236}">
                <a16:creationId xmlns:a16="http://schemas.microsoft.com/office/drawing/2014/main" id="{5257C633-8CDF-42EB-626D-2B9275D87545}"/>
              </a:ext>
            </a:extLst>
          </p:cNvPr>
          <p:cNvSpPr txBox="1">
            <a:spLocks noGrp="1"/>
          </p:cNvSpPr>
          <p:nvPr>
            <p:ph type="title"/>
          </p:nvPr>
        </p:nvSpPr>
        <p:spPr>
          <a:xfrm>
            <a:off x="440342" y="52347"/>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sz="3600" dirty="0"/>
              <a:t>         </a:t>
            </a:r>
            <a:r>
              <a:rPr lang="en-GB" sz="3200" dirty="0"/>
              <a:t>Demo Video of Roberta for AES</a:t>
            </a:r>
            <a:endParaRPr sz="3600" dirty="0"/>
          </a:p>
        </p:txBody>
      </p:sp>
      <p:pic>
        <p:nvPicPr>
          <p:cNvPr id="3" name="Untitled design (7)">
            <a:hlinkClick r:id="" action="ppaction://media"/>
            <a:extLst>
              <a:ext uri="{FF2B5EF4-FFF2-40B4-BE49-F238E27FC236}">
                <a16:creationId xmlns:a16="http://schemas.microsoft.com/office/drawing/2014/main" id="{2F3100BC-32D8-65D8-21E0-2C19953A56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0442" y="903593"/>
            <a:ext cx="6423415" cy="3613171"/>
          </a:xfrm>
          <a:prstGeom prst="rect">
            <a:avLst/>
          </a:prstGeom>
        </p:spPr>
      </p:pic>
      <p:sp>
        <p:nvSpPr>
          <p:cNvPr id="6" name="Rectangle 3">
            <a:extLst>
              <a:ext uri="{FF2B5EF4-FFF2-40B4-BE49-F238E27FC236}">
                <a16:creationId xmlns:a16="http://schemas.microsoft.com/office/drawing/2014/main" id="{BD3AD924-D1C6-3F2F-F0DE-2EAAACB7122A}"/>
              </a:ext>
            </a:extLst>
          </p:cNvPr>
          <p:cNvSpPr>
            <a:spLocks noChangeArrowheads="1"/>
          </p:cNvSpPr>
          <p:nvPr/>
        </p:nvSpPr>
        <p:spPr bwMode="auto">
          <a:xfrm>
            <a:off x="390336" y="456518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Arial" panose="020B0604020202020204" pitchFamily="34" charset="0"/>
                <a:hlinkClick r:id="rId6">
                  <a:extLst>
                    <a:ext uri="{A12FA001-AC4F-418D-AE19-62706E023703}">
                      <ahyp:hlinkClr xmlns:ahyp="http://schemas.microsoft.com/office/drawing/2018/hyperlinkcolor" val="tx"/>
                    </a:ext>
                  </a:extLst>
                </a:hlinkClick>
              </a:rPr>
              <a:t>AES DEmo.mp4</a:t>
            </a:r>
            <a:r>
              <a:rPr kumimoji="0" lang="en-US" altLang="en-US" sz="1800" b="0" i="0" u="none" strike="noStrike" cap="none" normalizeH="0" baseline="0" dirty="0">
                <a:ln>
                  <a:noFill/>
                </a:ln>
                <a:solidFill>
                  <a:srgbClr val="FF0000"/>
                </a:solidFill>
                <a:effectLst/>
                <a:latin typeface="Arial" panose="020B0604020202020204" pitchFamily="34" charset="0"/>
              </a:rPr>
              <a:t> =&gt; URL for Demo video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3"/>
          <p:cNvSpPr/>
          <p:nvPr/>
        </p:nvSpPr>
        <p:spPr>
          <a:xfrm>
            <a:off x="4624838" y="2571582"/>
            <a:ext cx="641400" cy="47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3" name="Google Shape;2873;p3"/>
          <p:cNvSpPr/>
          <p:nvPr/>
        </p:nvSpPr>
        <p:spPr>
          <a:xfrm>
            <a:off x="846557" y="3903832"/>
            <a:ext cx="641400" cy="47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4" name="Google Shape;2874;p3"/>
          <p:cNvSpPr/>
          <p:nvPr/>
        </p:nvSpPr>
        <p:spPr>
          <a:xfrm>
            <a:off x="4624838" y="1528628"/>
            <a:ext cx="641400" cy="47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5" name="Google Shape;2875;p3"/>
          <p:cNvSpPr/>
          <p:nvPr/>
        </p:nvSpPr>
        <p:spPr>
          <a:xfrm>
            <a:off x="723382" y="1528628"/>
            <a:ext cx="641400" cy="47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6" name="Google Shape;2876;p3"/>
          <p:cNvSpPr txBox="1">
            <a:spLocks noGrp="1"/>
          </p:cNvSpPr>
          <p:nvPr>
            <p:ph type="body" idx="2"/>
          </p:nvPr>
        </p:nvSpPr>
        <p:spPr>
          <a:xfrm>
            <a:off x="1554850" y="1567850"/>
            <a:ext cx="2316300" cy="392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500"/>
              <a:buNone/>
            </a:pPr>
            <a:r>
              <a:rPr lang="en-GB"/>
              <a:t>Introduction</a:t>
            </a:r>
            <a:endParaRPr/>
          </a:p>
        </p:txBody>
      </p:sp>
      <p:sp>
        <p:nvSpPr>
          <p:cNvPr id="2877" name="Google Shape;2877;p3"/>
          <p:cNvSpPr txBox="1">
            <a:spLocks noGrp="1"/>
          </p:cNvSpPr>
          <p:nvPr>
            <p:ph type="body" idx="3"/>
          </p:nvPr>
        </p:nvSpPr>
        <p:spPr>
          <a:xfrm>
            <a:off x="673970" y="1567862"/>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01</a:t>
            </a:r>
            <a:endParaRPr/>
          </a:p>
        </p:txBody>
      </p:sp>
      <p:sp>
        <p:nvSpPr>
          <p:cNvPr id="2878" name="Google Shape;2878;p3"/>
          <p:cNvSpPr txBox="1">
            <a:spLocks noGrp="1"/>
          </p:cNvSpPr>
          <p:nvPr>
            <p:ph type="body" idx="5"/>
          </p:nvPr>
        </p:nvSpPr>
        <p:spPr>
          <a:xfrm>
            <a:off x="5691825" y="1567775"/>
            <a:ext cx="2316300" cy="392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500"/>
              <a:buNone/>
            </a:pPr>
            <a:r>
              <a:rPr lang="en-GB"/>
              <a:t>Datasets</a:t>
            </a:r>
            <a:endParaRPr/>
          </a:p>
        </p:txBody>
      </p:sp>
      <p:sp>
        <p:nvSpPr>
          <p:cNvPr id="2879" name="Google Shape;2879;p3"/>
          <p:cNvSpPr txBox="1">
            <a:spLocks noGrp="1"/>
          </p:cNvSpPr>
          <p:nvPr>
            <p:ph type="body" idx="6"/>
          </p:nvPr>
        </p:nvSpPr>
        <p:spPr>
          <a:xfrm>
            <a:off x="4624852" y="1528637"/>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02</a:t>
            </a:r>
            <a:endParaRPr/>
          </a:p>
        </p:txBody>
      </p:sp>
      <p:sp>
        <p:nvSpPr>
          <p:cNvPr id="2880" name="Google Shape;2880;p3"/>
          <p:cNvSpPr txBox="1">
            <a:spLocks noGrp="1"/>
          </p:cNvSpPr>
          <p:nvPr>
            <p:ph type="body" idx="8"/>
          </p:nvPr>
        </p:nvSpPr>
        <p:spPr>
          <a:xfrm>
            <a:off x="5616400" y="2571575"/>
            <a:ext cx="3403800" cy="392400"/>
          </a:xfrm>
          <a:prstGeom prst="rect">
            <a:avLst/>
          </a:prstGeom>
          <a:noFill/>
          <a:ln>
            <a:noFill/>
          </a:ln>
        </p:spPr>
        <p:txBody>
          <a:bodyPr spcFirstLastPara="1" wrap="square" lIns="91425" tIns="45700" rIns="91425" bIns="45700" anchor="t" anchorCtr="0">
            <a:noAutofit/>
          </a:bodyPr>
          <a:lstStyle/>
          <a:p>
            <a:pPr marL="0" lvl="0" indent="0" algn="l" rtl="0">
              <a:spcBef>
                <a:spcPts val="750"/>
              </a:spcBef>
              <a:spcAft>
                <a:spcPts val="0"/>
              </a:spcAft>
              <a:buSzPts val="2500"/>
              <a:buNone/>
            </a:pPr>
            <a:r>
              <a:rPr lang="en-GB"/>
              <a:t>Evaluation Metrics</a:t>
            </a:r>
            <a:endParaRPr/>
          </a:p>
        </p:txBody>
      </p:sp>
      <p:sp>
        <p:nvSpPr>
          <p:cNvPr id="2881" name="Google Shape;2881;p3"/>
          <p:cNvSpPr txBox="1">
            <a:spLocks noGrp="1"/>
          </p:cNvSpPr>
          <p:nvPr>
            <p:ph type="body" idx="9"/>
          </p:nvPr>
        </p:nvSpPr>
        <p:spPr>
          <a:xfrm>
            <a:off x="4557939" y="2661435"/>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04</a:t>
            </a:r>
            <a:endParaRPr/>
          </a:p>
        </p:txBody>
      </p:sp>
      <p:sp>
        <p:nvSpPr>
          <p:cNvPr id="2882" name="Google Shape;2882;p3"/>
          <p:cNvSpPr txBox="1">
            <a:spLocks noGrp="1"/>
          </p:cNvSpPr>
          <p:nvPr>
            <p:ph type="body" idx="14"/>
          </p:nvPr>
        </p:nvSpPr>
        <p:spPr>
          <a:xfrm>
            <a:off x="1671225" y="2610725"/>
            <a:ext cx="2546100" cy="392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500"/>
              <a:buNone/>
            </a:pPr>
            <a:r>
              <a:rPr lang="en-GB"/>
              <a:t>Models tested</a:t>
            </a:r>
            <a:endParaRPr/>
          </a:p>
        </p:txBody>
      </p:sp>
      <p:sp>
        <p:nvSpPr>
          <p:cNvPr id="2883" name="Google Shape;2883;p3"/>
          <p:cNvSpPr txBox="1">
            <a:spLocks noGrp="1"/>
          </p:cNvSpPr>
          <p:nvPr>
            <p:ph type="body" idx="15"/>
          </p:nvPr>
        </p:nvSpPr>
        <p:spPr>
          <a:xfrm>
            <a:off x="779646" y="3942985"/>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05</a:t>
            </a:r>
            <a:endParaRPr/>
          </a:p>
        </p:txBody>
      </p:sp>
      <p:sp>
        <p:nvSpPr>
          <p:cNvPr id="2884" name="Google Shape;2884;p3"/>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GB"/>
              <a:t>Table of contents</a:t>
            </a:r>
            <a:endParaRPr/>
          </a:p>
        </p:txBody>
      </p:sp>
      <p:sp>
        <p:nvSpPr>
          <p:cNvPr id="2885" name="Google Shape;2885;p3"/>
          <p:cNvSpPr txBox="1">
            <a:spLocks noGrp="1"/>
          </p:cNvSpPr>
          <p:nvPr>
            <p:ph type="body" idx="15"/>
          </p:nvPr>
        </p:nvSpPr>
        <p:spPr>
          <a:xfrm>
            <a:off x="673971" y="2700585"/>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3</a:t>
            </a:r>
            <a:endParaRPr/>
          </a:p>
        </p:txBody>
      </p:sp>
      <p:sp>
        <p:nvSpPr>
          <p:cNvPr id="2886" name="Google Shape;2886;p3"/>
          <p:cNvSpPr/>
          <p:nvPr/>
        </p:nvSpPr>
        <p:spPr>
          <a:xfrm>
            <a:off x="723382" y="2661432"/>
            <a:ext cx="641400" cy="47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87" name="Google Shape;2887;p3"/>
          <p:cNvSpPr txBox="1">
            <a:spLocks noGrp="1"/>
          </p:cNvSpPr>
          <p:nvPr>
            <p:ph type="body" idx="15"/>
          </p:nvPr>
        </p:nvSpPr>
        <p:spPr>
          <a:xfrm>
            <a:off x="656471" y="2739735"/>
            <a:ext cx="775200" cy="392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500"/>
              <a:buNone/>
            </a:pPr>
            <a:r>
              <a:rPr lang="en-GB"/>
              <a:t>03</a:t>
            </a:r>
            <a:endParaRPr/>
          </a:p>
        </p:txBody>
      </p:sp>
      <p:sp>
        <p:nvSpPr>
          <p:cNvPr id="2888" name="Google Shape;2888;p3"/>
          <p:cNvSpPr txBox="1">
            <a:spLocks noGrp="1"/>
          </p:cNvSpPr>
          <p:nvPr>
            <p:ph type="body" idx="14"/>
          </p:nvPr>
        </p:nvSpPr>
        <p:spPr>
          <a:xfrm>
            <a:off x="1671225" y="3903832"/>
            <a:ext cx="4661700" cy="392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500"/>
              <a:buNone/>
            </a:pPr>
            <a:r>
              <a:rPr lang="en-GB" dirty="0"/>
              <a:t>Results and conclusion </a:t>
            </a:r>
            <a:endParaRPr dirty="0"/>
          </a:p>
        </p:txBody>
      </p:sp>
      <p:sp>
        <p:nvSpPr>
          <p:cNvPr id="2889" name="Google Shape;2889;p3"/>
          <p:cNvSpPr txBox="1">
            <a:spLocks noGrp="1"/>
          </p:cNvSpPr>
          <p:nvPr>
            <p:ph type="sldNum" idx="12"/>
          </p:nvPr>
        </p:nvSpPr>
        <p:spPr>
          <a:xfrm>
            <a:off x="6457950" y="4767263"/>
            <a:ext cx="19623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GB"/>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875"/>
                                        </p:tgtEl>
                                      </p:cBhvr>
                                    </p:animEffect>
                                    <p:set>
                                      <p:cBhvr>
                                        <p:cTn id="7" dur="1" fill="hold">
                                          <p:stCondLst>
                                            <p:cond delay="1000"/>
                                          </p:stCondLst>
                                        </p:cTn>
                                        <p:tgtEl>
                                          <p:spTgt spid="28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9"/>
        <p:cNvGrpSpPr/>
        <p:nvPr/>
      </p:nvGrpSpPr>
      <p:grpSpPr>
        <a:xfrm>
          <a:off x="0" y="0"/>
          <a:ext cx="0" cy="0"/>
          <a:chOff x="0" y="0"/>
          <a:chExt cx="0" cy="0"/>
        </a:xfrm>
      </p:grpSpPr>
      <p:sp>
        <p:nvSpPr>
          <p:cNvPr id="3030" name="Google Shape;3030;g2e22906b257_0_54"/>
          <p:cNvSpPr/>
          <p:nvPr/>
        </p:nvSpPr>
        <p:spPr>
          <a:xfrm>
            <a:off x="723900" y="979884"/>
            <a:ext cx="1090800" cy="80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1" name="Google Shape;3031;g2e22906b257_0_54"/>
          <p:cNvSpPr txBox="1">
            <a:spLocks noGrp="1"/>
          </p:cNvSpPr>
          <p:nvPr>
            <p:ph type="title"/>
          </p:nvPr>
        </p:nvSpPr>
        <p:spPr>
          <a:xfrm>
            <a:off x="2250525" y="980775"/>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sz="4500" dirty="0"/>
              <a:t>Results of </a:t>
            </a:r>
            <a:r>
              <a:rPr lang="en-GB" sz="4500" dirty="0" err="1"/>
              <a:t>DistilBERT</a:t>
            </a:r>
            <a:endParaRPr sz="4500" dirty="0"/>
          </a:p>
        </p:txBody>
      </p:sp>
      <p:sp>
        <p:nvSpPr>
          <p:cNvPr id="3032" name="Google Shape;3032;g2e22906b257_0_54"/>
          <p:cNvSpPr txBox="1">
            <a:spLocks noGrp="1"/>
          </p:cNvSpPr>
          <p:nvPr>
            <p:ph type="body" idx="2"/>
          </p:nvPr>
        </p:nvSpPr>
        <p:spPr>
          <a:xfrm>
            <a:off x="723901" y="974767"/>
            <a:ext cx="1117800" cy="64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04</a:t>
            </a:r>
            <a:endParaRPr/>
          </a:p>
        </p:txBody>
      </p:sp>
      <p:sp>
        <p:nvSpPr>
          <p:cNvPr id="3033" name="Google Shape;3033;g2e22906b257_0_54"/>
          <p:cNvSpPr txBox="1"/>
          <p:nvPr/>
        </p:nvSpPr>
        <p:spPr>
          <a:xfrm>
            <a:off x="1000525" y="2336900"/>
            <a:ext cx="7738800" cy="400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a:p>
        </p:txBody>
      </p:sp>
      <p:sp>
        <p:nvSpPr>
          <p:cNvPr id="3034" name="Google Shape;3034;g2e22906b257_0_54"/>
          <p:cNvSpPr txBox="1"/>
          <p:nvPr/>
        </p:nvSpPr>
        <p:spPr>
          <a:xfrm>
            <a:off x="1362200" y="2149000"/>
            <a:ext cx="64494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800"/>
              <a:t>DistilBERT is a smaller, faster, cheaper, and lighter version of BERT (Bidirectional Encoder Representations from Transformers). Developed by Hugging Face, it aims to retain most of BERT's capabilities while being more efficient. </a:t>
            </a:r>
            <a:endParaRPr/>
          </a:p>
        </p:txBody>
      </p:sp>
      <p:sp>
        <p:nvSpPr>
          <p:cNvPr id="3035" name="Google Shape;3035;g2e22906b257_0_5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30">
                                            <p:txEl>
                                              <p:pRg st="0" end="0"/>
                                            </p:txEl>
                                          </p:spTgt>
                                        </p:tgtEl>
                                        <p:attrNameLst>
                                          <p:attrName>style.visibility</p:attrName>
                                        </p:attrNameLst>
                                      </p:cBhvr>
                                      <p:to>
                                        <p:strVal val="visible"/>
                                      </p:to>
                                    </p:set>
                                    <p:anim calcmode="lin" valueType="num">
                                      <p:cBhvr additive="base">
                                        <p:cTn id="7" dur="500"/>
                                        <p:tgtEl>
                                          <p:spTgt spid="3030">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30"/>
                                        </p:tgtEl>
                                        <p:attrNameLst>
                                          <p:attrName>style.visibility</p:attrName>
                                        </p:attrNameLst>
                                      </p:cBhvr>
                                      <p:to>
                                        <p:strVal val="visible"/>
                                      </p:to>
                                    </p:set>
                                    <p:animEffect transition="in" filter="fade">
                                      <p:cBhvr>
                                        <p:cTn id="11" dur="800"/>
                                        <p:tgtEl>
                                          <p:spTgt spid="3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g2e22729d5c8_1_0"/>
          <p:cNvSpPr txBox="1">
            <a:spLocks noGrp="1"/>
          </p:cNvSpPr>
          <p:nvPr>
            <p:ph type="body" idx="1"/>
          </p:nvPr>
        </p:nvSpPr>
        <p:spPr>
          <a:xfrm>
            <a:off x="723900" y="1329450"/>
            <a:ext cx="2147100" cy="2899800"/>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1000"/>
              </a:spcBef>
              <a:spcAft>
                <a:spcPts val="0"/>
              </a:spcAft>
              <a:buNone/>
            </a:pPr>
            <a:r>
              <a:rPr lang="en-GB" sz="1800"/>
              <a:t>Training </a:t>
            </a:r>
            <a:endParaRPr sz="1800"/>
          </a:p>
          <a:p>
            <a:pPr marL="0" lvl="0" indent="0" algn="l" rtl="0">
              <a:lnSpc>
                <a:spcPct val="115000"/>
              </a:lnSpc>
              <a:spcBef>
                <a:spcPts val="1000"/>
              </a:spcBef>
              <a:spcAft>
                <a:spcPts val="0"/>
              </a:spcAft>
              <a:buNone/>
            </a:pPr>
            <a:r>
              <a:rPr lang="en-GB" sz="1800"/>
              <a:t>Epochs = 5</a:t>
            </a:r>
            <a:endParaRPr sz="1800"/>
          </a:p>
          <a:p>
            <a:pPr marL="0" lvl="0" indent="0" algn="l" rtl="0">
              <a:lnSpc>
                <a:spcPct val="115000"/>
              </a:lnSpc>
              <a:spcBef>
                <a:spcPts val="1000"/>
              </a:spcBef>
              <a:spcAft>
                <a:spcPts val="0"/>
              </a:spcAft>
              <a:buNone/>
            </a:pPr>
            <a:r>
              <a:rPr lang="en-GB" sz="1800"/>
              <a:t>Batch = 16 13510/1</a:t>
            </a:r>
            <a:endParaRPr sz="1800"/>
          </a:p>
          <a:p>
            <a:pPr marL="0" lvl="0" indent="0" algn="l" rtl="0">
              <a:lnSpc>
                <a:spcPct val="115000"/>
              </a:lnSpc>
              <a:spcBef>
                <a:spcPts val="1000"/>
              </a:spcBef>
              <a:spcAft>
                <a:spcPts val="0"/>
              </a:spcAft>
              <a:buNone/>
            </a:pPr>
            <a:r>
              <a:rPr lang="en-GB" sz="1800"/>
              <a:t>90% and 10% random split of train data</a:t>
            </a:r>
            <a:endParaRPr sz="1800"/>
          </a:p>
          <a:p>
            <a:pPr marL="0" lvl="0" indent="0" algn="l" rtl="0">
              <a:lnSpc>
                <a:spcPct val="115000"/>
              </a:lnSpc>
              <a:spcBef>
                <a:spcPts val="1000"/>
              </a:spcBef>
              <a:spcAft>
                <a:spcPts val="0"/>
              </a:spcAft>
              <a:buNone/>
            </a:pPr>
            <a:r>
              <a:rPr lang="en-GB" sz="1800"/>
              <a:t>45.03% accuracy.</a:t>
            </a:r>
            <a:endParaRPr sz="1800"/>
          </a:p>
          <a:p>
            <a:pPr marL="0" lvl="0" indent="0" algn="l" rtl="0">
              <a:spcBef>
                <a:spcPts val="1000"/>
              </a:spcBef>
              <a:spcAft>
                <a:spcPts val="0"/>
              </a:spcAft>
              <a:buNone/>
            </a:pPr>
            <a:endParaRPr/>
          </a:p>
        </p:txBody>
      </p:sp>
      <p:sp>
        <p:nvSpPr>
          <p:cNvPr id="3041" name="Google Shape;3041;g2e22729d5c8_1_0"/>
          <p:cNvSpPr txBox="1">
            <a:spLocks noGrp="1"/>
          </p:cNvSpPr>
          <p:nvPr>
            <p:ph type="title"/>
          </p:nvPr>
        </p:nvSpPr>
        <p:spPr>
          <a:xfrm>
            <a:off x="477300" y="232799"/>
            <a:ext cx="7696200" cy="6393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GB" sz="5000"/>
              <a:t>Results of DISTILBERT</a:t>
            </a:r>
            <a:endParaRPr/>
          </a:p>
        </p:txBody>
      </p:sp>
      <p:sp>
        <p:nvSpPr>
          <p:cNvPr id="3042" name="Google Shape;3042;g2e22729d5c8_1_0"/>
          <p:cNvSpPr>
            <a:spLocks noGrp="1"/>
          </p:cNvSpPr>
          <p:nvPr>
            <p:ph type="pic" idx="2"/>
          </p:nvPr>
        </p:nvSpPr>
        <p:spPr>
          <a:xfrm>
            <a:off x="5124450" y="1337435"/>
            <a:ext cx="3295800" cy="2804700"/>
          </a:xfrm>
          <a:prstGeom prst="roundRect">
            <a:avLst>
              <a:gd name="adj" fmla="val 16667"/>
            </a:avLst>
          </a:prstGeom>
        </p:spPr>
      </p:sp>
      <p:pic>
        <p:nvPicPr>
          <p:cNvPr id="3043" name="Google Shape;3043;g2e22729d5c8_1_0"/>
          <p:cNvPicPr preferRelativeResize="0"/>
          <p:nvPr/>
        </p:nvPicPr>
        <p:blipFill>
          <a:blip r:embed="rId3">
            <a:alphaModFix/>
          </a:blip>
          <a:stretch>
            <a:fillRect/>
          </a:stretch>
        </p:blipFill>
        <p:spPr>
          <a:xfrm>
            <a:off x="3216242" y="1020375"/>
            <a:ext cx="4868534" cy="3806075"/>
          </a:xfrm>
          <a:prstGeom prst="rect">
            <a:avLst/>
          </a:prstGeom>
          <a:noFill/>
          <a:ln>
            <a:noFill/>
          </a:ln>
        </p:spPr>
      </p:pic>
      <p:sp>
        <p:nvSpPr>
          <p:cNvPr id="3044" name="Google Shape;3044;g2e22729d5c8_1_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sp>
        <p:nvSpPr>
          <p:cNvPr id="3049" name="Google Shape;3049;g2e22729d5c8_2_16"/>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dirty="0"/>
              <a:t>Prediction</a:t>
            </a:r>
            <a:endParaRPr dirty="0"/>
          </a:p>
        </p:txBody>
      </p:sp>
      <p:pic>
        <p:nvPicPr>
          <p:cNvPr id="3050" name="Google Shape;3050;g2e22729d5c8_2_16"/>
          <p:cNvPicPr preferRelativeResize="0"/>
          <p:nvPr/>
        </p:nvPicPr>
        <p:blipFill>
          <a:blip r:embed="rId3">
            <a:alphaModFix/>
          </a:blip>
          <a:stretch>
            <a:fillRect/>
          </a:stretch>
        </p:blipFill>
        <p:spPr>
          <a:xfrm>
            <a:off x="1071575" y="1657075"/>
            <a:ext cx="6035200" cy="1686750"/>
          </a:xfrm>
          <a:prstGeom prst="rect">
            <a:avLst/>
          </a:prstGeom>
          <a:noFill/>
          <a:ln>
            <a:noFill/>
          </a:ln>
        </p:spPr>
      </p:pic>
      <p:sp>
        <p:nvSpPr>
          <p:cNvPr id="3051" name="Google Shape;3051;g2e22729d5c8_2_16"/>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g2e22729d0ab_0_18"/>
          <p:cNvSpPr txBox="1">
            <a:spLocks noGrp="1"/>
          </p:cNvSpPr>
          <p:nvPr>
            <p:ph type="body" idx="1"/>
          </p:nvPr>
        </p:nvSpPr>
        <p:spPr>
          <a:xfrm>
            <a:off x="723900" y="813794"/>
            <a:ext cx="7696200" cy="3910031"/>
          </a:xfrm>
          <a:prstGeom prst="rect">
            <a:avLst/>
          </a:prstGeom>
        </p:spPr>
        <p:txBody>
          <a:bodyPr spcFirstLastPara="1" wrap="square" lIns="91425" tIns="45700" rIns="91425" bIns="45700" anchor="t" anchorCtr="0">
            <a:normAutofit/>
          </a:bodyPr>
          <a:lstStyle/>
          <a:p>
            <a:pPr marL="457200" lvl="0" indent="-349250" algn="just" rtl="0">
              <a:lnSpc>
                <a:spcPct val="150000"/>
              </a:lnSpc>
              <a:spcBef>
                <a:spcPts val="750"/>
              </a:spcBef>
              <a:spcAft>
                <a:spcPts val="0"/>
              </a:spcAft>
              <a:buSzPts val="1900"/>
              <a:buChar char="-"/>
            </a:pPr>
            <a:r>
              <a:rPr lang="en-GB" sz="1900" dirty="0"/>
              <a:t>Train LLMs on specific </a:t>
            </a:r>
            <a:r>
              <a:rPr lang="en-GB" sz="1900" b="1" dirty="0"/>
              <a:t>input-output examples</a:t>
            </a:r>
            <a:r>
              <a:rPr lang="en-GB" sz="1900" dirty="0"/>
              <a:t>, allowing for more controlled and desired outputs. </a:t>
            </a:r>
            <a:endParaRPr sz="1900" dirty="0"/>
          </a:p>
          <a:p>
            <a:pPr marL="457200" lvl="0" indent="-349250" algn="just" rtl="0">
              <a:lnSpc>
                <a:spcPct val="150000"/>
              </a:lnSpc>
              <a:spcBef>
                <a:spcPts val="0"/>
              </a:spcBef>
              <a:spcAft>
                <a:spcPts val="0"/>
              </a:spcAft>
              <a:buSzPts val="1900"/>
              <a:buChar char="-"/>
            </a:pPr>
            <a:r>
              <a:rPr lang="en-GB" sz="1900" dirty="0"/>
              <a:t>Enhance model </a:t>
            </a:r>
            <a:r>
              <a:rPr lang="en-GB" sz="1900" dirty="0" err="1"/>
              <a:t>behavior</a:t>
            </a:r>
            <a:r>
              <a:rPr lang="en-GB" sz="1900" dirty="0"/>
              <a:t>, reliability, and safety in various applications.</a:t>
            </a:r>
            <a:endParaRPr sz="1900" dirty="0"/>
          </a:p>
          <a:p>
            <a:pPr marL="0" lvl="0" indent="0" algn="l" rtl="0">
              <a:spcBef>
                <a:spcPts val="750"/>
              </a:spcBef>
              <a:spcAft>
                <a:spcPts val="0"/>
              </a:spcAft>
              <a:buNone/>
            </a:pPr>
            <a:endParaRPr sz="1900" dirty="0"/>
          </a:p>
        </p:txBody>
      </p:sp>
      <p:sp>
        <p:nvSpPr>
          <p:cNvPr id="3093" name="Google Shape;3093;g2e22729d0ab_0_18"/>
          <p:cNvSpPr txBox="1">
            <a:spLocks noGrp="1"/>
          </p:cNvSpPr>
          <p:nvPr>
            <p:ph type="title"/>
          </p:nvPr>
        </p:nvSpPr>
        <p:spPr>
          <a:xfrm>
            <a:off x="723900" y="226200"/>
            <a:ext cx="7696200" cy="6393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GB" dirty="0"/>
              <a:t>Instruction fine-tuning of Mistral-7B</a:t>
            </a:r>
            <a:endParaRPr dirty="0"/>
          </a:p>
        </p:txBody>
      </p:sp>
      <p:pic>
        <p:nvPicPr>
          <p:cNvPr id="3094" name="Google Shape;3094;g2e22729d0ab_0_18"/>
          <p:cNvPicPr preferRelativeResize="0"/>
          <p:nvPr/>
        </p:nvPicPr>
        <p:blipFill>
          <a:blip r:embed="rId3">
            <a:alphaModFix/>
          </a:blip>
          <a:stretch>
            <a:fillRect/>
          </a:stretch>
        </p:blipFill>
        <p:spPr>
          <a:xfrm>
            <a:off x="419313" y="2722100"/>
            <a:ext cx="8305374" cy="2001725"/>
          </a:xfrm>
          <a:prstGeom prst="rect">
            <a:avLst/>
          </a:prstGeom>
          <a:noFill/>
          <a:ln>
            <a:noFill/>
          </a:ln>
        </p:spPr>
      </p:pic>
      <p:sp>
        <p:nvSpPr>
          <p:cNvPr id="3095" name="Google Shape;3095;g2e22729d0ab_0_18"/>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1" name="Google Shape;3101;g2e22729d0ab_0_45"/>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dirty="0"/>
              <a:t>Instruction fine-tuning</a:t>
            </a:r>
            <a:endParaRPr dirty="0"/>
          </a:p>
        </p:txBody>
      </p:sp>
      <p:sp>
        <p:nvSpPr>
          <p:cNvPr id="3102" name="Google Shape;3102;g2e22729d0ab_0_45"/>
          <p:cNvSpPr>
            <a:spLocks noGrp="1"/>
          </p:cNvSpPr>
          <p:nvPr>
            <p:ph type="pic" idx="2"/>
          </p:nvPr>
        </p:nvSpPr>
        <p:spPr>
          <a:xfrm>
            <a:off x="5124450" y="1337435"/>
            <a:ext cx="3295800" cy="2804700"/>
          </a:xfrm>
          <a:prstGeom prst="roundRect">
            <a:avLst>
              <a:gd name="adj" fmla="val 16667"/>
            </a:avLst>
          </a:prstGeom>
        </p:spPr>
      </p:sp>
      <p:pic>
        <p:nvPicPr>
          <p:cNvPr id="3103" name="Google Shape;3103;g2e22729d0ab_0_45"/>
          <p:cNvPicPr preferRelativeResize="0"/>
          <p:nvPr/>
        </p:nvPicPr>
        <p:blipFill>
          <a:blip r:embed="rId3">
            <a:alphaModFix/>
          </a:blip>
          <a:stretch>
            <a:fillRect/>
          </a:stretch>
        </p:blipFill>
        <p:spPr>
          <a:xfrm>
            <a:off x="723750" y="1279210"/>
            <a:ext cx="7312818" cy="2921150"/>
          </a:xfrm>
          <a:prstGeom prst="rect">
            <a:avLst/>
          </a:prstGeom>
          <a:noFill/>
          <a:ln>
            <a:noFill/>
          </a:ln>
        </p:spPr>
      </p:pic>
      <p:sp>
        <p:nvSpPr>
          <p:cNvPr id="3104" name="Google Shape;3104;g2e22729d0ab_0_45"/>
          <p:cNvSpPr/>
          <p:nvPr/>
        </p:nvSpPr>
        <p:spPr>
          <a:xfrm>
            <a:off x="4709225" y="3005230"/>
            <a:ext cx="1940700" cy="1539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05" name="Google Shape;3105;g2e22729d0ab_0_45"/>
          <p:cNvSpPr/>
          <p:nvPr/>
        </p:nvSpPr>
        <p:spPr>
          <a:xfrm>
            <a:off x="6257019" y="4346046"/>
            <a:ext cx="1617000" cy="573600"/>
          </a:xfrm>
          <a:prstGeom prst="rect">
            <a:avLst/>
          </a:prstGeom>
          <a:noFill/>
          <a:ln w="19050" cap="flat" cmpd="sng">
            <a:solidFill>
              <a:srgbClr val="4C6A7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tx1"/>
                </a:solidFill>
                <a:latin typeface="Arimo"/>
                <a:ea typeface="Arimo"/>
                <a:cs typeface="Arimo"/>
                <a:sym typeface="Arimo"/>
              </a:rPr>
              <a:t>Instruction fine-tuning</a:t>
            </a:r>
            <a:endParaRPr b="1" dirty="0">
              <a:solidFill>
                <a:schemeClr val="tx1"/>
              </a:solidFill>
              <a:latin typeface="Arimo"/>
              <a:ea typeface="Arimo"/>
              <a:cs typeface="Arimo"/>
              <a:sym typeface="Arimo"/>
            </a:endParaRPr>
          </a:p>
        </p:txBody>
      </p:sp>
      <p:sp>
        <p:nvSpPr>
          <p:cNvPr id="3106" name="Google Shape;3106;g2e22729d0ab_0_45"/>
          <p:cNvSpPr txBox="1"/>
          <p:nvPr/>
        </p:nvSpPr>
        <p:spPr>
          <a:xfrm>
            <a:off x="518775" y="4889900"/>
            <a:ext cx="2493600" cy="2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latin typeface="Anaheim"/>
                <a:ea typeface="Anaheim"/>
                <a:cs typeface="Anaheim"/>
                <a:sym typeface="Anaheim"/>
              </a:rPr>
              <a:t>https://github.com/rasbt/LLMs-from-scratch</a:t>
            </a:r>
            <a:endParaRPr sz="800">
              <a:solidFill>
                <a:schemeClr val="dk1"/>
              </a:solidFill>
              <a:latin typeface="Anaheim"/>
              <a:ea typeface="Anaheim"/>
              <a:cs typeface="Anaheim"/>
              <a:sym typeface="Anaheim"/>
            </a:endParaRPr>
          </a:p>
        </p:txBody>
      </p:sp>
      <p:sp>
        <p:nvSpPr>
          <p:cNvPr id="3107" name="Google Shape;3107;g2e22729d0ab_0_4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g2e22729d0ab_0_58"/>
          <p:cNvSpPr txBox="1">
            <a:spLocks noGrp="1"/>
          </p:cNvSpPr>
          <p:nvPr>
            <p:ph type="body" idx="1"/>
          </p:nvPr>
        </p:nvSpPr>
        <p:spPr>
          <a:xfrm>
            <a:off x="723900" y="1329450"/>
            <a:ext cx="7696200" cy="3556800"/>
          </a:xfrm>
          <a:prstGeom prst="rect">
            <a:avLst/>
          </a:prstGeom>
        </p:spPr>
        <p:txBody>
          <a:bodyPr spcFirstLastPara="1" wrap="square" lIns="91425" tIns="45700" rIns="91425" bIns="45700" anchor="t" anchorCtr="0">
            <a:normAutofit/>
          </a:bodyPr>
          <a:lstStyle/>
          <a:p>
            <a:pPr marL="0" lvl="0" indent="0" algn="l" rtl="0">
              <a:lnSpc>
                <a:spcPct val="200000"/>
              </a:lnSpc>
              <a:spcBef>
                <a:spcPts val="750"/>
              </a:spcBef>
              <a:spcAft>
                <a:spcPts val="0"/>
              </a:spcAft>
              <a:buNone/>
            </a:pPr>
            <a:r>
              <a:rPr lang="en-GB" sz="1900"/>
              <a:t>Training configuration</a:t>
            </a:r>
            <a:endParaRPr sz="1900"/>
          </a:p>
          <a:p>
            <a:pPr marL="457200" lvl="0" indent="-349250" algn="l" rtl="0">
              <a:lnSpc>
                <a:spcPct val="200000"/>
              </a:lnSpc>
              <a:spcBef>
                <a:spcPts val="750"/>
              </a:spcBef>
              <a:spcAft>
                <a:spcPts val="0"/>
              </a:spcAft>
              <a:buSzPts val="1900"/>
              <a:buChar char="-"/>
            </a:pPr>
            <a:r>
              <a:rPr lang="en-GB" sz="1900" b="1"/>
              <a:t>Mistral-7B-v0.1 (fp16)</a:t>
            </a:r>
            <a:endParaRPr sz="1900" b="1"/>
          </a:p>
          <a:p>
            <a:pPr marL="457200" lvl="0" indent="-349250" algn="l" rtl="0">
              <a:lnSpc>
                <a:spcPct val="200000"/>
              </a:lnSpc>
              <a:spcBef>
                <a:spcPts val="0"/>
              </a:spcBef>
              <a:spcAft>
                <a:spcPts val="0"/>
              </a:spcAft>
              <a:buSzPts val="1900"/>
              <a:buChar char="-"/>
            </a:pPr>
            <a:r>
              <a:rPr lang="en-GB" sz="1900" b="1"/>
              <a:t>Parameter-efficient fine-tuning (PEFT) method: LoRA</a:t>
            </a:r>
            <a:endParaRPr sz="1900" b="1"/>
          </a:p>
          <a:p>
            <a:pPr marL="457200" lvl="0" indent="-349250" algn="l" rtl="0">
              <a:lnSpc>
                <a:spcPct val="200000"/>
              </a:lnSpc>
              <a:spcBef>
                <a:spcPts val="0"/>
              </a:spcBef>
              <a:spcAft>
                <a:spcPts val="0"/>
              </a:spcAft>
              <a:buSzPts val="1900"/>
              <a:buChar char="-"/>
            </a:pPr>
            <a:r>
              <a:rPr lang="en-GB" sz="1900" b="1"/>
              <a:t>Tesla V100 - 16GB</a:t>
            </a:r>
            <a:endParaRPr sz="1900" b="1"/>
          </a:p>
          <a:p>
            <a:pPr marL="457200" lvl="0" indent="-349250" algn="l" rtl="0">
              <a:lnSpc>
                <a:spcPct val="200000"/>
              </a:lnSpc>
              <a:spcBef>
                <a:spcPts val="0"/>
              </a:spcBef>
              <a:spcAft>
                <a:spcPts val="0"/>
              </a:spcAft>
              <a:buSzPts val="1900"/>
              <a:buChar char="-"/>
            </a:pPr>
            <a:r>
              <a:rPr lang="en-GB" sz="1900" b="1"/>
              <a:t>Batch size: 1</a:t>
            </a:r>
            <a:endParaRPr sz="1900" b="1"/>
          </a:p>
          <a:p>
            <a:pPr marL="0" lvl="0" indent="0" algn="l" rtl="0">
              <a:spcBef>
                <a:spcPts val="750"/>
              </a:spcBef>
              <a:spcAft>
                <a:spcPts val="0"/>
              </a:spcAft>
              <a:buNone/>
            </a:pPr>
            <a:endParaRPr sz="1900"/>
          </a:p>
        </p:txBody>
      </p:sp>
      <p:sp>
        <p:nvSpPr>
          <p:cNvPr id="3113" name="Google Shape;3113;g2e22729d0ab_0_58"/>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Instruction fine-tuning</a:t>
            </a:r>
            <a:endParaRPr/>
          </a:p>
        </p:txBody>
      </p:sp>
      <p:sp>
        <p:nvSpPr>
          <p:cNvPr id="3114" name="Google Shape;3114;g2e22729d0ab_0_58"/>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71C8-1CE2-4F06-98FF-02F8D5F0E552}"/>
              </a:ext>
            </a:extLst>
          </p:cNvPr>
          <p:cNvSpPr>
            <a:spLocks noGrp="1"/>
          </p:cNvSpPr>
          <p:nvPr>
            <p:ph type="title"/>
          </p:nvPr>
        </p:nvSpPr>
        <p:spPr>
          <a:xfrm>
            <a:off x="1134934" y="280987"/>
            <a:ext cx="7696200" cy="639388"/>
          </a:xfrm>
        </p:spPr>
        <p:txBody>
          <a:bodyPr/>
          <a:lstStyle/>
          <a:p>
            <a:r>
              <a:rPr lang="en-US" dirty="0"/>
              <a:t>Demo video of Mistral-7B</a:t>
            </a:r>
            <a:endParaRPr lang="en-IN" dirty="0"/>
          </a:p>
        </p:txBody>
      </p:sp>
      <p:sp>
        <p:nvSpPr>
          <p:cNvPr id="5" name="Slide Number Placeholder 4">
            <a:extLst>
              <a:ext uri="{FF2B5EF4-FFF2-40B4-BE49-F238E27FC236}">
                <a16:creationId xmlns:a16="http://schemas.microsoft.com/office/drawing/2014/main" id="{99BEFFB1-CAEA-4FC3-E135-6C1E28BE44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
        <p:nvSpPr>
          <p:cNvPr id="11" name="TextBox 10">
            <a:extLst>
              <a:ext uri="{FF2B5EF4-FFF2-40B4-BE49-F238E27FC236}">
                <a16:creationId xmlns:a16="http://schemas.microsoft.com/office/drawing/2014/main" id="{0F8F0FBE-5FC4-AF2E-8636-29059D90A575}"/>
              </a:ext>
            </a:extLst>
          </p:cNvPr>
          <p:cNvSpPr txBox="1"/>
          <p:nvPr/>
        </p:nvSpPr>
        <p:spPr>
          <a:xfrm>
            <a:off x="253604" y="4638874"/>
            <a:ext cx="4404122" cy="307777"/>
          </a:xfrm>
          <a:prstGeom prst="rect">
            <a:avLst/>
          </a:prstGeom>
          <a:noFill/>
        </p:spPr>
        <p:txBody>
          <a:bodyPr wrap="square">
            <a:spAutoFit/>
          </a:bodyPr>
          <a:lstStyle/>
          <a:p>
            <a:r>
              <a:rPr lang="en-IN" dirty="0">
                <a:solidFill>
                  <a:srgbClr val="FF0000"/>
                </a:solidFill>
              </a:rPr>
              <a:t>https://youtu.be/15-DnTa3KPI?si=-hjlR388TTSMKiFl</a:t>
            </a:r>
          </a:p>
        </p:txBody>
      </p:sp>
      <p:pic>
        <p:nvPicPr>
          <p:cNvPr id="12" name="Online Media 11" title="[Demo] Automatic Essay Scoring">
            <a:hlinkClick r:id="" action="ppaction://media"/>
            <a:extLst>
              <a:ext uri="{FF2B5EF4-FFF2-40B4-BE49-F238E27FC236}">
                <a16:creationId xmlns:a16="http://schemas.microsoft.com/office/drawing/2014/main" id="{9DC3A90D-009E-D32A-1B47-DBFBF0BE2B75}"/>
              </a:ext>
            </a:extLst>
          </p:cNvPr>
          <p:cNvPicPr>
            <a:picLocks noRot="1" noChangeAspect="1"/>
          </p:cNvPicPr>
          <p:nvPr>
            <a:videoFile r:link="rId1"/>
          </p:nvPr>
        </p:nvPicPr>
        <p:blipFill>
          <a:blip r:embed="rId3"/>
          <a:stretch>
            <a:fillRect/>
          </a:stretch>
        </p:blipFill>
        <p:spPr>
          <a:xfrm>
            <a:off x="1521619" y="910083"/>
            <a:ext cx="6604794" cy="3728791"/>
          </a:xfrm>
          <a:prstGeom prst="rect">
            <a:avLst/>
          </a:prstGeom>
        </p:spPr>
      </p:pic>
    </p:spTree>
    <p:extLst>
      <p:ext uri="{BB962C8B-B14F-4D97-AF65-F5344CB8AC3E}">
        <p14:creationId xmlns:p14="http://schemas.microsoft.com/office/powerpoint/2010/main" val="27003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g2e22906b257_0_35"/>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Comparison Table</a:t>
            </a:r>
            <a:endParaRPr/>
          </a:p>
        </p:txBody>
      </p:sp>
      <p:sp>
        <p:nvSpPr>
          <p:cNvPr id="3127" name="Google Shape;3127;g2e22906b257_0_35"/>
          <p:cNvSpPr txBox="1"/>
          <p:nvPr/>
        </p:nvSpPr>
        <p:spPr>
          <a:xfrm>
            <a:off x="4323825" y="2247650"/>
            <a:ext cx="4847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dk1"/>
              </a:solidFill>
              <a:latin typeface="Anaheim"/>
              <a:ea typeface="Anaheim"/>
              <a:cs typeface="Anaheim"/>
              <a:sym typeface="Anaheim"/>
            </a:endParaRPr>
          </a:p>
        </p:txBody>
      </p:sp>
      <p:graphicFrame>
        <p:nvGraphicFramePr>
          <p:cNvPr id="3128" name="Google Shape;3128;g2e22906b257_0_35"/>
          <p:cNvGraphicFramePr/>
          <p:nvPr>
            <p:extLst>
              <p:ext uri="{D42A27DB-BD31-4B8C-83A1-F6EECF244321}">
                <p14:modId xmlns:p14="http://schemas.microsoft.com/office/powerpoint/2010/main" val="4022616574"/>
              </p:ext>
            </p:extLst>
          </p:nvPr>
        </p:nvGraphicFramePr>
        <p:xfrm>
          <a:off x="952500" y="1588075"/>
          <a:ext cx="7239000" cy="2876535"/>
        </p:xfrm>
        <a:graphic>
          <a:graphicData uri="http://schemas.openxmlformats.org/drawingml/2006/table">
            <a:tbl>
              <a:tblPr>
                <a:noFill/>
                <a:tableStyleId>{DCBE7F91-0108-4A9B-8FE3-EC30555DB431}</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37275">
                <a:tc>
                  <a:txBody>
                    <a:bodyPr/>
                    <a:lstStyle/>
                    <a:p>
                      <a:pPr marL="0" lvl="0" indent="0" algn="l" rtl="0">
                        <a:spcBef>
                          <a:spcPts val="0"/>
                        </a:spcBef>
                        <a:spcAft>
                          <a:spcPts val="0"/>
                        </a:spcAft>
                        <a:buNone/>
                      </a:pPr>
                      <a:r>
                        <a:rPr lang="en-GB"/>
                        <a:t>  </a:t>
                      </a:r>
                      <a:r>
                        <a:rPr lang="en-GB" sz="1900" b="1"/>
                        <a:t>Model tested</a:t>
                      </a:r>
                      <a:endParaRPr sz="1900" b="1"/>
                    </a:p>
                  </a:txBody>
                  <a:tcPr marL="91425" marR="91425" marT="91425" marB="91425"/>
                </a:tc>
                <a:tc>
                  <a:txBody>
                    <a:bodyPr/>
                    <a:lstStyle/>
                    <a:p>
                      <a:pPr marL="0" lvl="0" indent="0" algn="l" rtl="0">
                        <a:spcBef>
                          <a:spcPts val="0"/>
                        </a:spcBef>
                        <a:spcAft>
                          <a:spcPts val="0"/>
                        </a:spcAft>
                        <a:buNone/>
                      </a:pPr>
                      <a:r>
                        <a:rPr lang="en-GB" sz="2100" b="1"/>
                        <a:t>   Epochs</a:t>
                      </a:r>
                      <a:endParaRPr sz="2100" b="1"/>
                    </a:p>
                  </a:txBody>
                  <a:tcPr marL="91425" marR="91425" marT="91425" marB="91425"/>
                </a:tc>
                <a:tc>
                  <a:txBody>
                    <a:bodyPr/>
                    <a:lstStyle/>
                    <a:p>
                      <a:pPr marL="0" lvl="0" indent="0" algn="l" rtl="0">
                        <a:spcBef>
                          <a:spcPts val="0"/>
                        </a:spcBef>
                        <a:spcAft>
                          <a:spcPts val="0"/>
                        </a:spcAft>
                        <a:buNone/>
                      </a:pPr>
                      <a:r>
                        <a:rPr lang="en-GB" sz="2000" b="1"/>
                        <a:t>Learning Rate</a:t>
                      </a:r>
                      <a:endParaRPr sz="2000" b="1"/>
                    </a:p>
                  </a:txBody>
                  <a:tcPr marL="91425" marR="91425" marT="91425" marB="91425"/>
                </a:tc>
                <a:tc>
                  <a:txBody>
                    <a:bodyPr/>
                    <a:lstStyle/>
                    <a:p>
                      <a:pPr marL="0" lvl="0" indent="0" algn="l" rtl="0">
                        <a:spcBef>
                          <a:spcPts val="0"/>
                        </a:spcBef>
                        <a:spcAft>
                          <a:spcPts val="0"/>
                        </a:spcAft>
                        <a:buNone/>
                      </a:pPr>
                      <a:r>
                        <a:rPr lang="en-GB" sz="2000" b="1"/>
                        <a:t>Accuracy</a:t>
                      </a:r>
                      <a:endParaRPr sz="1700" b="1"/>
                    </a:p>
                  </a:txBody>
                  <a:tcPr marL="91425" marR="91425" marT="91425" marB="91425"/>
                </a:tc>
                <a:tc>
                  <a:txBody>
                    <a:bodyPr/>
                    <a:lstStyle/>
                    <a:p>
                      <a:pPr marL="0" lvl="0" indent="0" algn="l" rtl="0">
                        <a:spcBef>
                          <a:spcPts val="0"/>
                        </a:spcBef>
                        <a:spcAft>
                          <a:spcPts val="0"/>
                        </a:spcAft>
                        <a:buNone/>
                      </a:pPr>
                      <a:r>
                        <a:rPr lang="en-GB" sz="1800" b="1"/>
                        <a:t>Cohen’s Kappa score</a:t>
                      </a:r>
                      <a:endParaRPr sz="1800" b="1"/>
                    </a:p>
                  </a:txBody>
                  <a:tcPr marL="91425" marR="91425" marT="91425" marB="91425"/>
                </a:tc>
                <a:extLst>
                  <a:ext uri="{0D108BD9-81ED-4DB2-BD59-A6C34878D82A}">
                    <a16:rowId xmlns:a16="http://schemas.microsoft.com/office/drawing/2014/main" val="10000"/>
                  </a:ext>
                </a:extLst>
              </a:tr>
              <a:tr h="637275">
                <a:tc>
                  <a:txBody>
                    <a:bodyPr/>
                    <a:lstStyle/>
                    <a:p>
                      <a:pPr marL="0" lvl="0" indent="0" algn="ctr" rtl="0">
                        <a:spcBef>
                          <a:spcPts val="0"/>
                        </a:spcBef>
                        <a:spcAft>
                          <a:spcPts val="0"/>
                        </a:spcAft>
                        <a:buNone/>
                      </a:pPr>
                      <a:r>
                        <a:rPr lang="en-GB" sz="2000" b="1"/>
                        <a:t>Roberta</a:t>
                      </a:r>
                      <a:endParaRPr sz="2000" b="1"/>
                    </a:p>
                  </a:txBody>
                  <a:tcPr marL="91425" marR="91425" marT="91425" marB="91425" anchor="ctr"/>
                </a:tc>
                <a:tc>
                  <a:txBody>
                    <a:bodyPr/>
                    <a:lstStyle/>
                    <a:p>
                      <a:pPr marL="0" lvl="0" indent="0" algn="ctr" rtl="0">
                        <a:spcBef>
                          <a:spcPts val="0"/>
                        </a:spcBef>
                        <a:spcAft>
                          <a:spcPts val="0"/>
                        </a:spcAft>
                        <a:buNone/>
                      </a:pPr>
                      <a:r>
                        <a:rPr lang="en-GB" sz="1800" b="1"/>
                        <a:t>5</a:t>
                      </a:r>
                      <a:endParaRPr sz="1800" b="1"/>
                    </a:p>
                  </a:txBody>
                  <a:tcPr marL="91425" marR="91425" marT="91425" marB="91425" anchor="ctr"/>
                </a:tc>
                <a:tc>
                  <a:txBody>
                    <a:bodyPr/>
                    <a:lstStyle/>
                    <a:p>
                      <a:pPr marL="0" lvl="0" indent="0" algn="ctr" rtl="0">
                        <a:spcBef>
                          <a:spcPts val="0"/>
                        </a:spcBef>
                        <a:spcAft>
                          <a:spcPts val="0"/>
                        </a:spcAft>
                        <a:buNone/>
                      </a:pPr>
                      <a:r>
                        <a:rPr lang="en-GB" sz="1600" b="1"/>
                        <a:t>1e-5</a:t>
                      </a:r>
                      <a:endParaRPr sz="1600" b="1"/>
                    </a:p>
                  </a:txBody>
                  <a:tcPr marL="91425" marR="91425" marT="91425" marB="91425" anchor="ctr"/>
                </a:tc>
                <a:tc>
                  <a:txBody>
                    <a:bodyPr/>
                    <a:lstStyle/>
                    <a:p>
                      <a:pPr marL="0" lvl="0" indent="0" algn="ctr" rtl="0">
                        <a:spcBef>
                          <a:spcPts val="0"/>
                        </a:spcBef>
                        <a:spcAft>
                          <a:spcPts val="0"/>
                        </a:spcAft>
                        <a:buNone/>
                      </a:pPr>
                      <a:r>
                        <a:rPr lang="en-GB" sz="1500" b="1"/>
                        <a:t>44.5%</a:t>
                      </a:r>
                      <a:endParaRPr sz="1500" b="1"/>
                    </a:p>
                  </a:txBody>
                  <a:tcPr marL="91425" marR="91425" marT="91425" marB="91425" anchor="ctr"/>
                </a:tc>
                <a:tc>
                  <a:txBody>
                    <a:bodyPr/>
                    <a:lstStyle/>
                    <a:p>
                      <a:pPr marL="0" lvl="0" indent="0" algn="ctr" rtl="0">
                        <a:spcBef>
                          <a:spcPts val="0"/>
                        </a:spcBef>
                        <a:spcAft>
                          <a:spcPts val="0"/>
                        </a:spcAft>
                        <a:buNone/>
                      </a:pPr>
                      <a:r>
                        <a:rPr lang="en-GB" b="1" dirty="0"/>
                        <a:t>0.57</a:t>
                      </a:r>
                      <a:endParaRPr b="1" dirty="0"/>
                    </a:p>
                  </a:txBody>
                  <a:tcPr marL="91425" marR="91425" marT="91425" marB="91425" anchor="ctr"/>
                </a:tc>
                <a:extLst>
                  <a:ext uri="{0D108BD9-81ED-4DB2-BD59-A6C34878D82A}">
                    <a16:rowId xmlns:a16="http://schemas.microsoft.com/office/drawing/2014/main" val="10001"/>
                  </a:ext>
                </a:extLst>
              </a:tr>
              <a:tr h="637275">
                <a:tc>
                  <a:txBody>
                    <a:bodyPr/>
                    <a:lstStyle/>
                    <a:p>
                      <a:pPr marL="0" lvl="0" indent="0" algn="ctr" rtl="0">
                        <a:spcBef>
                          <a:spcPts val="0"/>
                        </a:spcBef>
                        <a:spcAft>
                          <a:spcPts val="0"/>
                        </a:spcAft>
                        <a:buNone/>
                      </a:pPr>
                      <a:r>
                        <a:rPr lang="en-GB" sz="1900" b="1"/>
                        <a:t>DistilBert</a:t>
                      </a:r>
                      <a:endParaRPr sz="1900" b="1"/>
                    </a:p>
                  </a:txBody>
                  <a:tcPr marL="91425" marR="91425" marT="91425" marB="91425" anchor="ctr"/>
                </a:tc>
                <a:tc>
                  <a:txBody>
                    <a:bodyPr/>
                    <a:lstStyle/>
                    <a:p>
                      <a:pPr marL="0" lvl="0" indent="0" algn="ctr" rtl="0">
                        <a:spcBef>
                          <a:spcPts val="0"/>
                        </a:spcBef>
                        <a:spcAft>
                          <a:spcPts val="0"/>
                        </a:spcAft>
                        <a:buNone/>
                      </a:pPr>
                      <a:r>
                        <a:rPr lang="en-GB" sz="1800" b="1"/>
                        <a:t>5</a:t>
                      </a:r>
                      <a:endParaRPr sz="1800" b="1"/>
                    </a:p>
                  </a:txBody>
                  <a:tcPr marL="91425" marR="91425" marT="91425" marB="91425" anchor="ctr"/>
                </a:tc>
                <a:tc>
                  <a:txBody>
                    <a:bodyPr/>
                    <a:lstStyle/>
                    <a:p>
                      <a:pPr marL="0" lvl="0" indent="0" algn="ctr" rtl="0">
                        <a:spcBef>
                          <a:spcPts val="0"/>
                        </a:spcBef>
                        <a:spcAft>
                          <a:spcPts val="0"/>
                        </a:spcAft>
                        <a:buNone/>
                      </a:pPr>
                      <a:r>
                        <a:rPr lang="en-GB" sz="1600" b="1"/>
                        <a:t>1e-5</a:t>
                      </a:r>
                      <a:endParaRPr sz="1600" b="1"/>
                    </a:p>
                  </a:txBody>
                  <a:tcPr marL="91425" marR="91425" marT="91425" marB="91425" anchor="ctr"/>
                </a:tc>
                <a:tc>
                  <a:txBody>
                    <a:bodyPr/>
                    <a:lstStyle/>
                    <a:p>
                      <a:pPr marL="0" lvl="0" indent="0" algn="ctr" rtl="0">
                        <a:spcBef>
                          <a:spcPts val="0"/>
                        </a:spcBef>
                        <a:spcAft>
                          <a:spcPts val="0"/>
                        </a:spcAft>
                        <a:buNone/>
                      </a:pPr>
                      <a:r>
                        <a:rPr lang="en-GB" sz="1500" b="1"/>
                        <a:t>45.03%</a:t>
                      </a:r>
                      <a:endParaRPr sz="1500" b="1"/>
                    </a:p>
                  </a:txBody>
                  <a:tcPr marL="91425" marR="91425" marT="91425" marB="91425" anchor="ctr"/>
                </a:tc>
                <a:tc>
                  <a:txBody>
                    <a:bodyPr/>
                    <a:lstStyle/>
                    <a:p>
                      <a:pPr marL="0" lvl="0" indent="0" algn="ctr" rtl="0">
                        <a:spcBef>
                          <a:spcPts val="0"/>
                        </a:spcBef>
                        <a:spcAft>
                          <a:spcPts val="0"/>
                        </a:spcAft>
                        <a:buNone/>
                      </a:pPr>
                      <a:r>
                        <a:rPr lang="en-GB" b="1"/>
                        <a:t>0.58</a:t>
                      </a:r>
                      <a:endParaRPr b="1"/>
                    </a:p>
                  </a:txBody>
                  <a:tcPr marL="91425" marR="91425" marT="91425" marB="91425" anchor="ctr"/>
                </a:tc>
                <a:extLst>
                  <a:ext uri="{0D108BD9-81ED-4DB2-BD59-A6C34878D82A}">
                    <a16:rowId xmlns:a16="http://schemas.microsoft.com/office/drawing/2014/main" val="10002"/>
                  </a:ext>
                </a:extLst>
              </a:tr>
              <a:tr h="596175">
                <a:tc>
                  <a:txBody>
                    <a:bodyPr/>
                    <a:lstStyle/>
                    <a:p>
                      <a:pPr marL="0" lvl="0" indent="0" algn="ctr" rtl="0">
                        <a:spcBef>
                          <a:spcPts val="0"/>
                        </a:spcBef>
                        <a:spcAft>
                          <a:spcPts val="0"/>
                        </a:spcAft>
                        <a:buNone/>
                      </a:pPr>
                      <a:r>
                        <a:rPr lang="en-GB" sz="1800" b="1"/>
                        <a:t>Mistral - 7B</a:t>
                      </a:r>
                      <a:endParaRPr sz="1800" b="1"/>
                    </a:p>
                  </a:txBody>
                  <a:tcPr marL="91425" marR="91425" marT="91425" marB="91425" anchor="ctr"/>
                </a:tc>
                <a:tc>
                  <a:txBody>
                    <a:bodyPr/>
                    <a:lstStyle/>
                    <a:p>
                      <a:pPr marL="0" lvl="0" indent="0" algn="ctr" rtl="0">
                        <a:spcBef>
                          <a:spcPts val="0"/>
                        </a:spcBef>
                        <a:spcAft>
                          <a:spcPts val="0"/>
                        </a:spcAft>
                        <a:buNone/>
                      </a:pPr>
                      <a:r>
                        <a:rPr lang="en-GB" sz="1800" b="1"/>
                        <a:t>1</a:t>
                      </a:r>
                      <a:endParaRPr sz="2000" b="1"/>
                    </a:p>
                  </a:txBody>
                  <a:tcPr marL="91425" marR="91425" marT="91425" marB="91425" anchor="ctr"/>
                </a:tc>
                <a:tc>
                  <a:txBody>
                    <a:bodyPr/>
                    <a:lstStyle/>
                    <a:p>
                      <a:pPr marL="0" lvl="0" indent="0" algn="ctr" rtl="0">
                        <a:spcBef>
                          <a:spcPts val="0"/>
                        </a:spcBef>
                        <a:spcAft>
                          <a:spcPts val="0"/>
                        </a:spcAft>
                        <a:buNone/>
                      </a:pPr>
                      <a:r>
                        <a:rPr lang="en-GB" sz="1600" b="1"/>
                        <a:t>5e-5</a:t>
                      </a:r>
                      <a:endParaRPr sz="1600" b="1"/>
                    </a:p>
                  </a:txBody>
                  <a:tcPr marL="91425" marR="91425" marT="91425" marB="91425" anchor="ctr"/>
                </a:tc>
                <a:tc>
                  <a:txBody>
                    <a:bodyPr/>
                    <a:lstStyle/>
                    <a:p>
                      <a:pPr marL="0" lvl="0" indent="0" algn="ctr" rtl="0">
                        <a:spcBef>
                          <a:spcPts val="0"/>
                        </a:spcBef>
                        <a:spcAft>
                          <a:spcPts val="0"/>
                        </a:spcAft>
                        <a:buNone/>
                      </a:pPr>
                      <a:r>
                        <a:rPr lang="en-GB"/>
                        <a:t>-</a:t>
                      </a:r>
                      <a:endParaRPr/>
                    </a:p>
                  </a:txBody>
                  <a:tcPr marL="91425" marR="91425" marT="91425" marB="91425"/>
                </a:tc>
                <a:tc>
                  <a:txBody>
                    <a:bodyPr/>
                    <a:lstStyle/>
                    <a:p>
                      <a:pPr marL="0" lvl="0" indent="0" algn="ctr" rtl="0">
                        <a:spcBef>
                          <a:spcPts val="0"/>
                        </a:spcBef>
                        <a:spcAft>
                          <a:spcPts val="0"/>
                        </a:spcAft>
                        <a:buNone/>
                      </a:pPr>
                      <a:r>
                        <a:rPr lang="en-GB" b="1" dirty="0"/>
                        <a:t>0.74</a:t>
                      </a:r>
                      <a:endParaRPr b="1" dirty="0"/>
                    </a:p>
                  </a:txBody>
                  <a:tcPr marL="91425" marR="91425" marT="91425" marB="91425" anchor="ctr"/>
                </a:tc>
                <a:extLst>
                  <a:ext uri="{0D108BD9-81ED-4DB2-BD59-A6C34878D82A}">
                    <a16:rowId xmlns:a16="http://schemas.microsoft.com/office/drawing/2014/main" val="10003"/>
                  </a:ext>
                </a:extLst>
              </a:tr>
            </a:tbl>
          </a:graphicData>
        </a:graphic>
      </p:graphicFrame>
      <p:sp>
        <p:nvSpPr>
          <p:cNvPr id="3129" name="Google Shape;3129;g2e22906b257_0_3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3"/>
        <p:cNvGrpSpPr/>
        <p:nvPr/>
      </p:nvGrpSpPr>
      <p:grpSpPr>
        <a:xfrm>
          <a:off x="0" y="0"/>
          <a:ext cx="0" cy="0"/>
          <a:chOff x="0" y="0"/>
          <a:chExt cx="0" cy="0"/>
        </a:xfrm>
      </p:grpSpPr>
      <p:sp>
        <p:nvSpPr>
          <p:cNvPr id="3134" name="Google Shape;3134;g2e22729d0ab_0_111"/>
          <p:cNvSpPr txBox="1">
            <a:spLocks noGrp="1"/>
          </p:cNvSpPr>
          <p:nvPr>
            <p:ph type="title"/>
          </p:nvPr>
        </p:nvSpPr>
        <p:spPr>
          <a:xfrm>
            <a:off x="500063" y="110662"/>
            <a:ext cx="91440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sz="2800" dirty="0"/>
              <a:t>Compare with participants from </a:t>
            </a:r>
            <a:r>
              <a:rPr lang="en-GB" sz="2800" dirty="0" err="1"/>
              <a:t>kaggle</a:t>
            </a:r>
            <a:endParaRPr sz="2800" dirty="0"/>
          </a:p>
        </p:txBody>
      </p:sp>
      <p:pic>
        <p:nvPicPr>
          <p:cNvPr id="3135" name="Google Shape;3135;g2e22729d0ab_0_111"/>
          <p:cNvPicPr preferRelativeResize="0"/>
          <p:nvPr/>
        </p:nvPicPr>
        <p:blipFill>
          <a:blip r:embed="rId3">
            <a:alphaModFix/>
          </a:blip>
          <a:stretch>
            <a:fillRect/>
          </a:stretch>
        </p:blipFill>
        <p:spPr>
          <a:xfrm>
            <a:off x="235276" y="3490296"/>
            <a:ext cx="8673450" cy="1354557"/>
          </a:xfrm>
          <a:prstGeom prst="rect">
            <a:avLst/>
          </a:prstGeom>
          <a:noFill/>
          <a:ln>
            <a:noFill/>
          </a:ln>
        </p:spPr>
      </p:pic>
      <p:pic>
        <p:nvPicPr>
          <p:cNvPr id="3136" name="Google Shape;3136;g2e22729d0ab_0_111"/>
          <p:cNvPicPr preferRelativeResize="0"/>
          <p:nvPr/>
        </p:nvPicPr>
        <p:blipFill>
          <a:blip r:embed="rId4">
            <a:alphaModFix/>
          </a:blip>
          <a:stretch>
            <a:fillRect/>
          </a:stretch>
        </p:blipFill>
        <p:spPr>
          <a:xfrm>
            <a:off x="235275" y="639300"/>
            <a:ext cx="8673450" cy="2888975"/>
          </a:xfrm>
          <a:prstGeom prst="rect">
            <a:avLst/>
          </a:prstGeom>
          <a:noFill/>
          <a:ln>
            <a:noFill/>
          </a:ln>
        </p:spPr>
      </p:pic>
      <p:sp>
        <p:nvSpPr>
          <p:cNvPr id="3137" name="Google Shape;3137;g2e22729d0ab_0_111"/>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7"/>
        <p:cNvGrpSpPr/>
        <p:nvPr/>
      </p:nvGrpSpPr>
      <p:grpSpPr>
        <a:xfrm>
          <a:off x="0" y="0"/>
          <a:ext cx="0" cy="0"/>
          <a:chOff x="0" y="0"/>
          <a:chExt cx="0" cy="0"/>
        </a:xfrm>
      </p:grpSpPr>
      <p:sp>
        <p:nvSpPr>
          <p:cNvPr id="3148" name="Google Shape;3148;g2e22906b257_0_44"/>
          <p:cNvSpPr txBox="1">
            <a:spLocks noGrp="1"/>
          </p:cNvSpPr>
          <p:nvPr>
            <p:ph type="body" idx="1"/>
          </p:nvPr>
        </p:nvSpPr>
        <p:spPr>
          <a:xfrm>
            <a:off x="723899" y="1329451"/>
            <a:ext cx="7475100" cy="3078900"/>
          </a:xfrm>
          <a:prstGeom prst="rect">
            <a:avLst/>
          </a:prstGeom>
        </p:spPr>
        <p:txBody>
          <a:bodyPr spcFirstLastPara="1" wrap="square" lIns="91425" tIns="45700" rIns="91425" bIns="45700" anchor="t" anchorCtr="0">
            <a:normAutofit/>
          </a:bodyPr>
          <a:lstStyle/>
          <a:p>
            <a:pPr marL="0" lvl="0" indent="0" algn="just" rtl="0">
              <a:spcBef>
                <a:spcPts val="750"/>
              </a:spcBef>
              <a:spcAft>
                <a:spcPts val="0"/>
              </a:spcAft>
              <a:buNone/>
            </a:pPr>
            <a:r>
              <a:rPr lang="en-GB" sz="1900" b="1">
                <a:latin typeface="Calibri"/>
                <a:ea typeface="Calibri"/>
                <a:cs typeface="Calibri"/>
                <a:sym typeface="Calibri"/>
              </a:rPr>
              <a:t>In conclusion, our extensive testing with models like RoBERTa, DistilBERT, and Mistral-7B has demonstrated their exceptional capability in providing accurate and insightful feedback for Automated Essay Scoring (AES). These models, when fine-tuned on specific AES tasks, exhibit remarkable proficiency in evaluating essays, showcasing the advancements in natural language processing.</a:t>
            </a:r>
            <a:endParaRPr sz="1900" b="1">
              <a:latin typeface="Calibri"/>
              <a:ea typeface="Calibri"/>
              <a:cs typeface="Calibri"/>
              <a:sym typeface="Calibri"/>
            </a:endParaRPr>
          </a:p>
        </p:txBody>
      </p:sp>
      <p:sp>
        <p:nvSpPr>
          <p:cNvPr id="3149" name="Google Shape;3149;g2e22906b257_0_44"/>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Conclusion</a:t>
            </a:r>
            <a:endParaRPr/>
          </a:p>
        </p:txBody>
      </p:sp>
      <p:sp>
        <p:nvSpPr>
          <p:cNvPr id="3150" name="Google Shape;3150;g2e22906b257_0_4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4"/>
          <p:cNvSpPr/>
          <p:nvPr/>
        </p:nvSpPr>
        <p:spPr>
          <a:xfrm>
            <a:off x="723900" y="979884"/>
            <a:ext cx="1090940" cy="800797"/>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5" name="Google Shape;2895;p4"/>
          <p:cNvSpPr txBox="1">
            <a:spLocks noGrp="1"/>
          </p:cNvSpPr>
          <p:nvPr>
            <p:ph type="title"/>
          </p:nvPr>
        </p:nvSpPr>
        <p:spPr>
          <a:xfrm>
            <a:off x="723900" y="1971470"/>
            <a:ext cx="6883130" cy="79875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a:t>Introduction</a:t>
            </a:r>
            <a:endParaRPr/>
          </a:p>
        </p:txBody>
      </p:sp>
      <p:sp>
        <p:nvSpPr>
          <p:cNvPr id="2896" name="Google Shape;2896;p4"/>
          <p:cNvSpPr txBox="1">
            <a:spLocks noGrp="1"/>
          </p:cNvSpPr>
          <p:nvPr>
            <p:ph type="body" idx="2"/>
          </p:nvPr>
        </p:nvSpPr>
        <p:spPr>
          <a:xfrm>
            <a:off x="723901" y="974767"/>
            <a:ext cx="1117869" cy="6485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01</a:t>
            </a:r>
            <a:endParaRPr/>
          </a:p>
        </p:txBody>
      </p:sp>
      <p:sp>
        <p:nvSpPr>
          <p:cNvPr id="2897" name="Google Shape;2897;p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94">
                                            <p:txEl>
                                              <p:pRg st="0" end="0"/>
                                            </p:txEl>
                                          </p:spTgt>
                                        </p:tgtEl>
                                        <p:attrNameLst>
                                          <p:attrName>style.visibility</p:attrName>
                                        </p:attrNameLst>
                                      </p:cBhvr>
                                      <p:to>
                                        <p:strVal val="visible"/>
                                      </p:to>
                                    </p:set>
                                    <p:anim calcmode="lin" valueType="num">
                                      <p:cBhvr additive="base">
                                        <p:cTn id="7" dur="500"/>
                                        <p:tgtEl>
                                          <p:spTgt spid="2894">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94"/>
                                        </p:tgtEl>
                                        <p:attrNameLst>
                                          <p:attrName>style.visibility</p:attrName>
                                        </p:attrNameLst>
                                      </p:cBhvr>
                                      <p:to>
                                        <p:strVal val="visible"/>
                                      </p:to>
                                    </p:set>
                                    <p:animEffect transition="in" filter="fade">
                                      <p:cBhvr>
                                        <p:cTn id="11" dur="800"/>
                                        <p:tgtEl>
                                          <p:spTgt spid="2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pic>
        <p:nvPicPr>
          <p:cNvPr id="3155" name="Google Shape;3155;g2dba2dd6856_8_123"/>
          <p:cNvPicPr preferRelativeResize="0"/>
          <p:nvPr/>
        </p:nvPicPr>
        <p:blipFill>
          <a:blip r:embed="rId3">
            <a:alphaModFix/>
          </a:blip>
          <a:stretch>
            <a:fillRect/>
          </a:stretch>
        </p:blipFill>
        <p:spPr>
          <a:xfrm>
            <a:off x="38516" y="-1"/>
            <a:ext cx="9066968" cy="5143451"/>
          </a:xfrm>
          <a:prstGeom prst="rect">
            <a:avLst/>
          </a:prstGeom>
          <a:noFill/>
          <a:ln>
            <a:noFill/>
          </a:ln>
        </p:spPr>
      </p:pic>
      <p:sp>
        <p:nvSpPr>
          <p:cNvPr id="3156" name="Google Shape;3156;g2dba2dd6856_8_123"/>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7"/>
          <p:cNvSpPr txBox="1">
            <a:spLocks noGrp="1"/>
          </p:cNvSpPr>
          <p:nvPr>
            <p:ph type="title"/>
          </p:nvPr>
        </p:nvSpPr>
        <p:spPr>
          <a:xfrm>
            <a:off x="723900" y="423274"/>
            <a:ext cx="7696200" cy="639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GB"/>
              <a:t>Introduction</a:t>
            </a:r>
            <a:endParaRPr/>
          </a:p>
        </p:txBody>
      </p:sp>
      <p:sp>
        <p:nvSpPr>
          <p:cNvPr id="2903" name="Google Shape;2903;p7"/>
          <p:cNvSpPr txBox="1">
            <a:spLocks noGrp="1"/>
          </p:cNvSpPr>
          <p:nvPr>
            <p:ph type="body" idx="1"/>
          </p:nvPr>
        </p:nvSpPr>
        <p:spPr>
          <a:xfrm>
            <a:off x="723900" y="1189100"/>
            <a:ext cx="7997100" cy="2295600"/>
          </a:xfrm>
          <a:prstGeom prst="rect">
            <a:avLst/>
          </a:prstGeom>
        </p:spPr>
        <p:txBody>
          <a:bodyPr spcFirstLastPara="1" wrap="square" lIns="91425" tIns="45700" rIns="91425" bIns="45700" anchor="t" anchorCtr="0">
            <a:noAutofit/>
          </a:bodyPr>
          <a:lstStyle/>
          <a:p>
            <a:pPr marL="0" lvl="0" indent="0" algn="just" rtl="0">
              <a:spcBef>
                <a:spcPts val="750"/>
              </a:spcBef>
              <a:spcAft>
                <a:spcPts val="0"/>
              </a:spcAft>
              <a:buNone/>
            </a:pPr>
            <a:r>
              <a:rPr lang="en-GB" sz="1800" b="1"/>
              <a:t>Automated Essay Scoring (AES)</a:t>
            </a:r>
            <a:r>
              <a:rPr lang="en-GB" sz="1800"/>
              <a:t>: the task of employing computer technology to grades written text automatically. </a:t>
            </a:r>
            <a:endParaRPr sz="1800"/>
          </a:p>
          <a:p>
            <a:pPr marL="457200" lvl="0" indent="-342900" algn="just" rtl="0">
              <a:lnSpc>
                <a:spcPct val="100000"/>
              </a:lnSpc>
              <a:spcBef>
                <a:spcPts val="750"/>
              </a:spcBef>
              <a:spcAft>
                <a:spcPts val="0"/>
              </a:spcAft>
              <a:buSzPts val="1800"/>
              <a:buChar char="-"/>
            </a:pPr>
            <a:r>
              <a:rPr lang="en-GB" sz="1800" b="1"/>
              <a:t>Automated essay scoring</a:t>
            </a:r>
            <a:r>
              <a:rPr lang="en-GB" sz="1800"/>
              <a:t> can lead to more accessible educational tools and support for both students and educators</a:t>
            </a:r>
            <a:endParaRPr sz="1800"/>
          </a:p>
          <a:p>
            <a:pPr marL="457200" lvl="0" indent="-342900" algn="just" rtl="0">
              <a:spcBef>
                <a:spcPts val="1000"/>
              </a:spcBef>
              <a:spcAft>
                <a:spcPts val="0"/>
              </a:spcAft>
              <a:buSzPts val="1800"/>
              <a:buChar char="-"/>
            </a:pPr>
            <a:r>
              <a:rPr lang="en-GB" sz="1800"/>
              <a:t>By automating this process, we can ease the workload for teachers and give students prompt feedback</a:t>
            </a:r>
            <a:endParaRPr sz="1800"/>
          </a:p>
          <a:p>
            <a:pPr marL="0" lvl="0" indent="0" algn="just" rtl="0">
              <a:spcBef>
                <a:spcPts val="750"/>
              </a:spcBef>
              <a:spcAft>
                <a:spcPts val="0"/>
              </a:spcAft>
              <a:buNone/>
            </a:pPr>
            <a:r>
              <a:rPr lang="en-GB" sz="2000" b="1"/>
              <a:t>Input</a:t>
            </a:r>
            <a:r>
              <a:rPr lang="en-GB" sz="1800" b="1"/>
              <a:t>: </a:t>
            </a:r>
            <a:r>
              <a:rPr lang="en-GB" sz="1800"/>
              <a:t>An essay written by a student. This text is processed and analyzed to evaluate various aspects such as grammar, coherence, logic, and relevance to the topic.</a:t>
            </a:r>
            <a:endParaRPr sz="1800"/>
          </a:p>
          <a:p>
            <a:pPr marL="0" lvl="0" indent="0" algn="just" rtl="0">
              <a:spcBef>
                <a:spcPts val="750"/>
              </a:spcBef>
              <a:spcAft>
                <a:spcPts val="0"/>
              </a:spcAft>
              <a:buNone/>
            </a:pPr>
            <a:r>
              <a:rPr lang="en-GB" sz="2000" b="1"/>
              <a:t>Output</a:t>
            </a:r>
            <a:r>
              <a:rPr lang="en-GB" sz="1800" b="1"/>
              <a:t>: </a:t>
            </a:r>
            <a:r>
              <a:rPr lang="en-GB" sz="1800"/>
              <a:t>A </a:t>
            </a:r>
            <a:r>
              <a:rPr lang="en-GB" sz="1800" b="1"/>
              <a:t>numerical score</a:t>
            </a:r>
            <a:r>
              <a:rPr lang="en-GB" sz="1800"/>
              <a:t>, </a:t>
            </a:r>
            <a:r>
              <a:rPr lang="en-GB" sz="1800" b="1"/>
              <a:t>grade or qualitative feedback </a:t>
            </a:r>
            <a:r>
              <a:rPr lang="en-GB" sz="1800"/>
              <a:t>representing the quality of the essay.</a:t>
            </a:r>
            <a:endParaRPr sz="1800"/>
          </a:p>
          <a:p>
            <a:pPr marL="0" lvl="0" indent="0" algn="l" rtl="0">
              <a:spcBef>
                <a:spcPts val="750"/>
              </a:spcBef>
              <a:spcAft>
                <a:spcPts val="0"/>
              </a:spcAft>
              <a:buNone/>
            </a:pPr>
            <a:endParaRPr sz="1900"/>
          </a:p>
          <a:p>
            <a:pPr marL="0" lvl="0" indent="0" algn="l" rtl="0">
              <a:spcBef>
                <a:spcPts val="750"/>
              </a:spcBef>
              <a:spcAft>
                <a:spcPts val="0"/>
              </a:spcAft>
              <a:buNone/>
            </a:pPr>
            <a:endParaRPr sz="1900"/>
          </a:p>
          <a:p>
            <a:pPr marL="0" lvl="0" indent="0" algn="l" rtl="0">
              <a:spcBef>
                <a:spcPts val="750"/>
              </a:spcBef>
              <a:spcAft>
                <a:spcPts val="0"/>
              </a:spcAft>
              <a:buNone/>
            </a:pPr>
            <a:endParaRPr sz="1900"/>
          </a:p>
        </p:txBody>
      </p:sp>
      <p:sp>
        <p:nvSpPr>
          <p:cNvPr id="2904" name="Google Shape;2904;p7"/>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sp>
        <p:nvSpPr>
          <p:cNvPr id="2909" name="Google Shape;2909;g2dba2dd6856_8_92"/>
          <p:cNvSpPr/>
          <p:nvPr/>
        </p:nvSpPr>
        <p:spPr>
          <a:xfrm>
            <a:off x="723900" y="979884"/>
            <a:ext cx="1090800" cy="80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0" name="Google Shape;2910;g2dba2dd6856_8_92"/>
          <p:cNvSpPr txBox="1">
            <a:spLocks noGrp="1"/>
          </p:cNvSpPr>
          <p:nvPr>
            <p:ph type="title"/>
          </p:nvPr>
        </p:nvSpPr>
        <p:spPr>
          <a:xfrm>
            <a:off x="723900" y="1971470"/>
            <a:ext cx="68832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a:t>Dataset</a:t>
            </a:r>
            <a:endParaRPr/>
          </a:p>
        </p:txBody>
      </p:sp>
      <p:sp>
        <p:nvSpPr>
          <p:cNvPr id="2911" name="Google Shape;2911;g2dba2dd6856_8_92"/>
          <p:cNvSpPr txBox="1">
            <a:spLocks noGrp="1"/>
          </p:cNvSpPr>
          <p:nvPr>
            <p:ph type="body" idx="2"/>
          </p:nvPr>
        </p:nvSpPr>
        <p:spPr>
          <a:xfrm>
            <a:off x="723901" y="974767"/>
            <a:ext cx="1117800" cy="64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02</a:t>
            </a:r>
            <a:endParaRPr/>
          </a:p>
        </p:txBody>
      </p:sp>
      <p:sp>
        <p:nvSpPr>
          <p:cNvPr id="2912" name="Google Shape;2912;g2dba2dd6856_8_92"/>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09">
                                            <p:txEl>
                                              <p:pRg st="0" end="0"/>
                                            </p:txEl>
                                          </p:spTgt>
                                        </p:tgtEl>
                                        <p:attrNameLst>
                                          <p:attrName>style.visibility</p:attrName>
                                        </p:attrNameLst>
                                      </p:cBhvr>
                                      <p:to>
                                        <p:strVal val="visible"/>
                                      </p:to>
                                    </p:set>
                                    <p:anim calcmode="lin" valueType="num">
                                      <p:cBhvr additive="base">
                                        <p:cTn id="7" dur="500"/>
                                        <p:tgtEl>
                                          <p:spTgt spid="2909">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09"/>
                                        </p:tgtEl>
                                        <p:attrNameLst>
                                          <p:attrName>style.visibility</p:attrName>
                                        </p:attrNameLst>
                                      </p:cBhvr>
                                      <p:to>
                                        <p:strVal val="visible"/>
                                      </p:to>
                                    </p:set>
                                    <p:animEffect transition="in" filter="fade">
                                      <p:cBhvr>
                                        <p:cTn id="11" dur="800"/>
                                        <p:tgtEl>
                                          <p:spTgt spid="2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17" name="Google Shape;2917;g2db8fb2b868_1_14"/>
          <p:cNvSpPr txBox="1">
            <a:spLocks noGrp="1"/>
          </p:cNvSpPr>
          <p:nvPr>
            <p:ph type="body" idx="1"/>
          </p:nvPr>
        </p:nvSpPr>
        <p:spPr>
          <a:xfrm>
            <a:off x="503399" y="1059925"/>
            <a:ext cx="7737900" cy="22956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GB" sz="1900" b="1"/>
              <a:t>Most notable datasets:</a:t>
            </a:r>
            <a:endParaRPr sz="1900" b="1"/>
          </a:p>
          <a:p>
            <a:pPr marL="457200" lvl="0" indent="-330200" algn="l" rtl="0">
              <a:spcBef>
                <a:spcPts val="750"/>
              </a:spcBef>
              <a:spcAft>
                <a:spcPts val="0"/>
              </a:spcAft>
              <a:buSzPts val="1600"/>
              <a:buChar char="➢"/>
            </a:pPr>
            <a:r>
              <a:rPr lang="en-GB" sz="1900" b="1"/>
              <a:t>Automated Student Assessment v2 (ASAP)</a:t>
            </a:r>
            <a:endParaRPr sz="1900">
              <a:latin typeface="Arimo"/>
              <a:ea typeface="Arimo"/>
              <a:cs typeface="Arimo"/>
              <a:sym typeface="Arimo"/>
            </a:endParaRPr>
          </a:p>
          <a:p>
            <a:pPr marL="914400" lvl="1" indent="-349250" algn="l" rtl="0">
              <a:spcBef>
                <a:spcPts val="1000"/>
              </a:spcBef>
              <a:spcAft>
                <a:spcPts val="0"/>
              </a:spcAft>
              <a:buSzPts val="1900"/>
              <a:buFont typeface="Arimo"/>
              <a:buChar char="○"/>
            </a:pPr>
            <a:r>
              <a:rPr lang="en-GB" sz="1900">
                <a:latin typeface="Arimo"/>
                <a:ea typeface="Arimo"/>
                <a:cs typeface="Arimo"/>
                <a:sym typeface="Arimo"/>
              </a:rPr>
              <a:t>About 17307 student-written argumentative essays. </a:t>
            </a:r>
            <a:endParaRPr sz="1900">
              <a:latin typeface="Arimo"/>
              <a:ea typeface="Arimo"/>
              <a:cs typeface="Arimo"/>
              <a:sym typeface="Arimo"/>
            </a:endParaRPr>
          </a:p>
          <a:p>
            <a:pPr marL="914400" lvl="1" indent="-349250" algn="l" rtl="0">
              <a:spcBef>
                <a:spcPts val="1000"/>
              </a:spcBef>
              <a:spcAft>
                <a:spcPts val="0"/>
              </a:spcAft>
              <a:buSzPts val="1900"/>
              <a:buFont typeface="Arimo"/>
              <a:buChar char="○"/>
            </a:pPr>
            <a:r>
              <a:rPr lang="en-GB" sz="1900">
                <a:latin typeface="Arimo"/>
                <a:ea typeface="Arimo"/>
                <a:cs typeface="Arimo"/>
                <a:sym typeface="Arimo"/>
              </a:rPr>
              <a:t>Scored on a scale from 1 to 6</a:t>
            </a:r>
            <a:endParaRPr sz="1900">
              <a:latin typeface="Arimo"/>
              <a:ea typeface="Arimo"/>
              <a:cs typeface="Arimo"/>
              <a:sym typeface="Arimo"/>
            </a:endParaRPr>
          </a:p>
          <a:p>
            <a:pPr marL="457200" lvl="0" indent="0" algn="l" rtl="0">
              <a:spcBef>
                <a:spcPts val="1000"/>
              </a:spcBef>
              <a:spcAft>
                <a:spcPts val="1000"/>
              </a:spcAft>
              <a:buNone/>
            </a:pPr>
            <a:endParaRPr sz="1900">
              <a:latin typeface="Arimo"/>
              <a:ea typeface="Arimo"/>
              <a:cs typeface="Arimo"/>
              <a:sym typeface="Arimo"/>
            </a:endParaRPr>
          </a:p>
        </p:txBody>
      </p:sp>
      <p:sp>
        <p:nvSpPr>
          <p:cNvPr id="2918" name="Google Shape;2918;g2db8fb2b868_1_14"/>
          <p:cNvSpPr txBox="1">
            <a:spLocks noGrp="1"/>
          </p:cNvSpPr>
          <p:nvPr>
            <p:ph type="title"/>
          </p:nvPr>
        </p:nvSpPr>
        <p:spPr>
          <a:xfrm>
            <a:off x="371600" y="317574"/>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Dataset for AES</a:t>
            </a:r>
            <a:endParaRPr/>
          </a:p>
        </p:txBody>
      </p:sp>
      <p:pic>
        <p:nvPicPr>
          <p:cNvPr id="2919" name="Google Shape;2919;g2db8fb2b868_1_14"/>
          <p:cNvPicPr preferRelativeResize="0"/>
          <p:nvPr/>
        </p:nvPicPr>
        <p:blipFill>
          <a:blip r:embed="rId3">
            <a:alphaModFix/>
          </a:blip>
          <a:stretch>
            <a:fillRect/>
          </a:stretch>
        </p:blipFill>
        <p:spPr>
          <a:xfrm>
            <a:off x="1175397" y="2768350"/>
            <a:ext cx="6613028" cy="1624975"/>
          </a:xfrm>
          <a:prstGeom prst="rect">
            <a:avLst/>
          </a:prstGeom>
          <a:noFill/>
          <a:ln>
            <a:noFill/>
          </a:ln>
        </p:spPr>
      </p:pic>
      <p:sp>
        <p:nvSpPr>
          <p:cNvPr id="2920" name="Google Shape;2920;g2db8fb2b868_1_1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g2e22729d0ab_0_81"/>
          <p:cNvSpPr txBox="1">
            <a:spLocks noGrp="1"/>
          </p:cNvSpPr>
          <p:nvPr>
            <p:ph type="body" idx="1"/>
          </p:nvPr>
        </p:nvSpPr>
        <p:spPr>
          <a:xfrm>
            <a:off x="723901" y="1329448"/>
            <a:ext cx="3848100" cy="22956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2926" name="Google Shape;2926;g2e22729d0ab_0_81"/>
          <p:cNvSpPr txBox="1">
            <a:spLocks noGrp="1"/>
          </p:cNvSpPr>
          <p:nvPr>
            <p:ph type="title"/>
          </p:nvPr>
        </p:nvSpPr>
        <p:spPr>
          <a:xfrm>
            <a:off x="723900" y="552449"/>
            <a:ext cx="7696200" cy="63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a:t>Dataset</a:t>
            </a:r>
            <a:endParaRPr/>
          </a:p>
        </p:txBody>
      </p:sp>
      <p:sp>
        <p:nvSpPr>
          <p:cNvPr id="2927" name="Google Shape;2927;g2e22729d0ab_0_81"/>
          <p:cNvSpPr>
            <a:spLocks noGrp="1"/>
          </p:cNvSpPr>
          <p:nvPr>
            <p:ph type="pic" idx="2"/>
          </p:nvPr>
        </p:nvSpPr>
        <p:spPr>
          <a:xfrm>
            <a:off x="5124450" y="1337435"/>
            <a:ext cx="3295800" cy="2804700"/>
          </a:xfrm>
          <a:prstGeom prst="roundRect">
            <a:avLst>
              <a:gd name="adj" fmla="val 16667"/>
            </a:avLst>
          </a:prstGeom>
        </p:spPr>
      </p:sp>
      <p:pic>
        <p:nvPicPr>
          <p:cNvPr id="2928" name="Google Shape;2928;g2e22729d0ab_0_81"/>
          <p:cNvPicPr preferRelativeResize="0"/>
          <p:nvPr/>
        </p:nvPicPr>
        <p:blipFill>
          <a:blip r:embed="rId3">
            <a:alphaModFix/>
          </a:blip>
          <a:stretch>
            <a:fillRect/>
          </a:stretch>
        </p:blipFill>
        <p:spPr>
          <a:xfrm>
            <a:off x="73300" y="1323975"/>
            <a:ext cx="8686800" cy="2495550"/>
          </a:xfrm>
          <a:prstGeom prst="rect">
            <a:avLst/>
          </a:prstGeom>
          <a:noFill/>
          <a:ln>
            <a:noFill/>
          </a:ln>
        </p:spPr>
      </p:pic>
      <p:sp>
        <p:nvSpPr>
          <p:cNvPr id="2929" name="Google Shape;2929;g2e22729d0ab_0_81"/>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g2e22729d5c8_0_2"/>
          <p:cNvSpPr/>
          <p:nvPr/>
        </p:nvSpPr>
        <p:spPr>
          <a:xfrm>
            <a:off x="723900" y="979884"/>
            <a:ext cx="1090800" cy="800700"/>
          </a:xfrm>
          <a:prstGeom prst="round1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5" name="Google Shape;2935;g2e22729d5c8_0_2"/>
          <p:cNvSpPr txBox="1">
            <a:spLocks noGrp="1"/>
          </p:cNvSpPr>
          <p:nvPr>
            <p:ph type="title"/>
          </p:nvPr>
        </p:nvSpPr>
        <p:spPr>
          <a:xfrm>
            <a:off x="723900" y="2370725"/>
            <a:ext cx="7897800" cy="79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000"/>
              <a:buNone/>
            </a:pPr>
            <a:r>
              <a:rPr lang="en-GB"/>
              <a:t>Models tested</a:t>
            </a:r>
            <a:endParaRPr/>
          </a:p>
        </p:txBody>
      </p:sp>
      <p:sp>
        <p:nvSpPr>
          <p:cNvPr id="2936" name="Google Shape;2936;g2e22729d5c8_0_2"/>
          <p:cNvSpPr txBox="1">
            <a:spLocks noGrp="1"/>
          </p:cNvSpPr>
          <p:nvPr>
            <p:ph type="body" idx="2"/>
          </p:nvPr>
        </p:nvSpPr>
        <p:spPr>
          <a:xfrm>
            <a:off x="723901" y="974767"/>
            <a:ext cx="1117800" cy="64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000"/>
              <a:buNone/>
            </a:pPr>
            <a:r>
              <a:rPr lang="en-GB"/>
              <a:t>03</a:t>
            </a:r>
            <a:endParaRPr/>
          </a:p>
        </p:txBody>
      </p:sp>
      <p:sp>
        <p:nvSpPr>
          <p:cNvPr id="2937" name="Google Shape;2937;g2e22729d5c8_0_2"/>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34">
                                            <p:txEl>
                                              <p:pRg st="0" end="0"/>
                                            </p:txEl>
                                          </p:spTgt>
                                        </p:tgtEl>
                                        <p:attrNameLst>
                                          <p:attrName>style.visibility</p:attrName>
                                        </p:attrNameLst>
                                      </p:cBhvr>
                                      <p:to>
                                        <p:strVal val="visible"/>
                                      </p:to>
                                    </p:set>
                                    <p:anim calcmode="lin" valueType="num">
                                      <p:cBhvr additive="base">
                                        <p:cTn id="7" dur="500"/>
                                        <p:tgtEl>
                                          <p:spTgt spid="2934">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34"/>
                                        </p:tgtEl>
                                        <p:attrNameLst>
                                          <p:attrName>style.visibility</p:attrName>
                                        </p:attrNameLst>
                                      </p:cBhvr>
                                      <p:to>
                                        <p:strVal val="visible"/>
                                      </p:to>
                                    </p:set>
                                    <p:animEffect transition="in" filter="fade">
                                      <p:cBhvr>
                                        <p:cTn id="11" dur="800"/>
                                        <p:tgtEl>
                                          <p:spTgt spid="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g2e22729d5c8_0_8"/>
          <p:cNvSpPr txBox="1">
            <a:spLocks noGrp="1"/>
          </p:cNvSpPr>
          <p:nvPr>
            <p:ph type="body" idx="1"/>
          </p:nvPr>
        </p:nvSpPr>
        <p:spPr>
          <a:xfrm>
            <a:off x="1284850" y="1032100"/>
            <a:ext cx="7501500" cy="2295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800" b="1"/>
              <a:t>Transformers based methods</a:t>
            </a:r>
            <a:endParaRPr sz="1800" b="1"/>
          </a:p>
          <a:p>
            <a:pPr marL="914400" lvl="1" indent="-342900" algn="l" rtl="0">
              <a:lnSpc>
                <a:spcPct val="115000"/>
              </a:lnSpc>
              <a:spcBef>
                <a:spcPts val="1000"/>
              </a:spcBef>
              <a:spcAft>
                <a:spcPts val="0"/>
              </a:spcAft>
              <a:buSzPts val="1800"/>
              <a:buFont typeface="Arimo"/>
              <a:buChar char="○"/>
            </a:pPr>
            <a:r>
              <a:rPr lang="en-GB" sz="1800">
                <a:latin typeface="Arimo"/>
                <a:ea typeface="Arimo"/>
                <a:cs typeface="Arimo"/>
                <a:sym typeface="Arimo"/>
              </a:rPr>
              <a:t>Fine-tuning RoBERTa</a:t>
            </a:r>
            <a:endParaRPr sz="1800">
              <a:latin typeface="Arimo"/>
              <a:ea typeface="Arimo"/>
              <a:cs typeface="Arimo"/>
              <a:sym typeface="Arimo"/>
            </a:endParaRPr>
          </a:p>
          <a:p>
            <a:pPr marL="914400" lvl="1" indent="-342900" algn="l" rtl="0">
              <a:lnSpc>
                <a:spcPct val="115000"/>
              </a:lnSpc>
              <a:spcBef>
                <a:spcPts val="1000"/>
              </a:spcBef>
              <a:spcAft>
                <a:spcPts val="0"/>
              </a:spcAft>
              <a:buSzPts val="1800"/>
              <a:buFont typeface="Arimo"/>
              <a:buChar char="○"/>
            </a:pPr>
            <a:r>
              <a:rPr lang="en-GB" sz="1800">
                <a:latin typeface="Arimo"/>
                <a:ea typeface="Arimo"/>
                <a:cs typeface="Arimo"/>
                <a:sym typeface="Arimo"/>
              </a:rPr>
              <a:t>Fine-tuning DistilBert</a:t>
            </a:r>
            <a:endParaRPr sz="1800">
              <a:latin typeface="Arimo"/>
              <a:ea typeface="Arimo"/>
              <a:cs typeface="Arimo"/>
              <a:sym typeface="Arimo"/>
            </a:endParaRPr>
          </a:p>
          <a:p>
            <a:pPr marL="914400" lvl="1" indent="-342900" algn="l" rtl="0">
              <a:lnSpc>
                <a:spcPct val="115000"/>
              </a:lnSpc>
              <a:spcBef>
                <a:spcPts val="1000"/>
              </a:spcBef>
              <a:spcAft>
                <a:spcPts val="1000"/>
              </a:spcAft>
              <a:buSzPts val="1800"/>
              <a:buFont typeface="Arimo"/>
              <a:buChar char="○"/>
            </a:pPr>
            <a:r>
              <a:rPr lang="en-GB" sz="1800">
                <a:latin typeface="Arimo"/>
                <a:ea typeface="Arimo"/>
                <a:cs typeface="Arimo"/>
                <a:sym typeface="Arimo"/>
              </a:rPr>
              <a:t>Instruction fine-tuning Mistral-7B</a:t>
            </a:r>
            <a:endParaRPr sz="1800">
              <a:latin typeface="Arimo"/>
              <a:ea typeface="Arimo"/>
              <a:cs typeface="Arimo"/>
              <a:sym typeface="Arimo"/>
            </a:endParaRPr>
          </a:p>
        </p:txBody>
      </p:sp>
      <p:sp>
        <p:nvSpPr>
          <p:cNvPr id="2943" name="Google Shape;2943;g2e22729d5c8_0_8"/>
          <p:cNvSpPr txBox="1">
            <a:spLocks noGrp="1"/>
          </p:cNvSpPr>
          <p:nvPr>
            <p:ph type="title"/>
          </p:nvPr>
        </p:nvSpPr>
        <p:spPr>
          <a:xfrm>
            <a:off x="242425" y="232799"/>
            <a:ext cx="7696200" cy="639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GB"/>
              <a:t>Models tested</a:t>
            </a:r>
            <a:endParaRPr/>
          </a:p>
        </p:txBody>
      </p:sp>
      <p:sp>
        <p:nvSpPr>
          <p:cNvPr id="2944" name="Google Shape;2944;g2e22729d5c8_0_8"/>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Elegant Workplan by Slidesgo">
  <a:themeElements>
    <a:clrScheme name="Elegant Workplan by Slidesgo">
      <a:dk1>
        <a:srgbClr val="1C343C"/>
      </a:dk1>
      <a:lt1>
        <a:srgbClr val="F0EBE4"/>
      </a:lt1>
      <a:dk2>
        <a:srgbClr val="4C6A78"/>
      </a:dk2>
      <a:lt2>
        <a:srgbClr val="A7B3B2"/>
      </a:lt2>
      <a:accent1>
        <a:srgbClr val="E0B4A4"/>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829</Words>
  <Application>Microsoft Office PowerPoint</Application>
  <PresentationFormat>On-screen Show (16:9)</PresentationFormat>
  <Paragraphs>159</Paragraphs>
  <Slides>30</Slides>
  <Notes>29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Roboto</vt:lpstr>
      <vt:lpstr>Anaheim</vt:lpstr>
      <vt:lpstr>Bebas Neue</vt:lpstr>
      <vt:lpstr>Poppins ExtraBold</vt:lpstr>
      <vt:lpstr>Arimo</vt:lpstr>
      <vt:lpstr>Elegant Workplan by Slidesgo</vt:lpstr>
      <vt:lpstr>NLP Final Project Presentation Automated Essay Scoring System</vt:lpstr>
      <vt:lpstr>Table of contents</vt:lpstr>
      <vt:lpstr>Introduction</vt:lpstr>
      <vt:lpstr>Introduction</vt:lpstr>
      <vt:lpstr>Dataset</vt:lpstr>
      <vt:lpstr>Dataset for AES</vt:lpstr>
      <vt:lpstr>Dataset</vt:lpstr>
      <vt:lpstr>Models tested</vt:lpstr>
      <vt:lpstr>Models tested</vt:lpstr>
      <vt:lpstr>Criteria Learned by the Model to Score </vt:lpstr>
      <vt:lpstr>Evaluation metrics</vt:lpstr>
      <vt:lpstr>Evaluation Metric</vt:lpstr>
      <vt:lpstr>Distribution of scores in Training dataset </vt:lpstr>
      <vt:lpstr>Results of RoBERTa</vt:lpstr>
      <vt:lpstr>PowerPoint Presentation</vt:lpstr>
      <vt:lpstr>Predictions</vt:lpstr>
      <vt:lpstr>Cohen’s Kappa Score</vt:lpstr>
      <vt:lpstr>PowerPoint Presentation</vt:lpstr>
      <vt:lpstr>         Demo Video of Roberta for AES</vt:lpstr>
      <vt:lpstr>Results of DistilBERT</vt:lpstr>
      <vt:lpstr>Results of DISTILBERT</vt:lpstr>
      <vt:lpstr>Prediction</vt:lpstr>
      <vt:lpstr>Instruction fine-tuning of Mistral-7B</vt:lpstr>
      <vt:lpstr>Instruction fine-tuning</vt:lpstr>
      <vt:lpstr>Instruction fine-tuning</vt:lpstr>
      <vt:lpstr>Demo video of Mistral-7B</vt:lpstr>
      <vt:lpstr>Comparison Table</vt:lpstr>
      <vt:lpstr>Compare with participants from kaggle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Ruben Martin Sanchez</dc:creator>
  <cp:lastModifiedBy>Chaithra L M</cp:lastModifiedBy>
  <cp:revision>3</cp:revision>
  <dcterms:created xsi:type="dcterms:W3CDTF">2021-10-12T08:06:43Z</dcterms:created>
  <dcterms:modified xsi:type="dcterms:W3CDTF">2024-06-04T08:11:35Z</dcterms:modified>
</cp:coreProperties>
</file>